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7" r:id="rId4"/>
    <p:sldId id="288" r:id="rId5"/>
    <p:sldId id="262" r:id="rId6"/>
    <p:sldId id="279" r:id="rId7"/>
    <p:sldId id="292" r:id="rId8"/>
    <p:sldId id="289" r:id="rId9"/>
    <p:sldId id="291" r:id="rId10"/>
    <p:sldId id="260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99FF"/>
    <a:srgbClr val="FF9933"/>
    <a:srgbClr val="99FF99"/>
    <a:srgbClr val="66FFFF"/>
    <a:srgbClr val="00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31906-9479-4C54-B336-900404646585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3A6687C2-089E-4F9C-BC4C-12ECD8A26875}">
      <dgm:prSet phldrT="[Testo]" custT="1"/>
      <dgm:spPr/>
      <dgm:t>
        <a:bodyPr/>
        <a:lstStyle/>
        <a:p>
          <a:r>
            <a:rPr lang="en-GB" sz="1800" noProof="0" dirty="0" smtClean="0"/>
            <a:t>12 key challenges, actions and goals</a:t>
          </a:r>
          <a:endParaRPr lang="en-GB" sz="1800" noProof="0" dirty="0"/>
        </a:p>
      </dgm:t>
    </dgm:pt>
    <dgm:pt modelId="{7D892BF2-ABB4-4CD7-B433-5AE6C5EAC9A7}" type="parTrans" cxnId="{F11B8D51-1B8C-4ECA-9344-BD0D9B92B054}">
      <dgm:prSet/>
      <dgm:spPr/>
      <dgm:t>
        <a:bodyPr/>
        <a:lstStyle/>
        <a:p>
          <a:endParaRPr lang="it-IT"/>
        </a:p>
      </dgm:t>
    </dgm:pt>
    <dgm:pt modelId="{B8DDB2B9-A0E9-4EAC-A687-C7D39345BF76}" type="sibTrans" cxnId="{F11B8D51-1B8C-4ECA-9344-BD0D9B92B054}">
      <dgm:prSet/>
      <dgm:spPr/>
      <dgm:t>
        <a:bodyPr/>
        <a:lstStyle/>
        <a:p>
          <a:endParaRPr lang="it-IT"/>
        </a:p>
      </dgm:t>
    </dgm:pt>
    <dgm:pt modelId="{2C7EE207-3BA2-489B-8537-C07AB635EA46}">
      <dgm:prSet phldrT="[Testo]" custT="1"/>
      <dgm:spPr/>
      <dgm:t>
        <a:bodyPr/>
        <a:lstStyle/>
        <a:p>
          <a:r>
            <a:rPr lang="en-GB" sz="1400" noProof="0" dirty="0" smtClean="0"/>
            <a:t>Key enabling knowledge for the Med (ecosystems, dynamics, coastal areas…)</a:t>
          </a:r>
          <a:endParaRPr lang="en-GB" sz="1400" noProof="0" dirty="0"/>
        </a:p>
      </dgm:t>
    </dgm:pt>
    <dgm:pt modelId="{53DECF0A-2FF8-45C8-A2DC-858F90153F97}" type="parTrans" cxnId="{DF7DA86A-092D-4300-A7B8-57D5F05B09D4}">
      <dgm:prSet/>
      <dgm:spPr/>
      <dgm:t>
        <a:bodyPr/>
        <a:lstStyle/>
        <a:p>
          <a:endParaRPr lang="it-IT"/>
        </a:p>
      </dgm:t>
    </dgm:pt>
    <dgm:pt modelId="{364DE4D0-79D9-4A2D-AB71-E5EA84AE07C0}" type="sibTrans" cxnId="{DF7DA86A-092D-4300-A7B8-57D5F05B09D4}">
      <dgm:prSet/>
      <dgm:spPr/>
      <dgm:t>
        <a:bodyPr/>
        <a:lstStyle/>
        <a:p>
          <a:endParaRPr lang="it-IT"/>
        </a:p>
      </dgm:t>
    </dgm:pt>
    <dgm:pt modelId="{E1833558-124C-4BFB-9894-4F9ABD31D161}">
      <dgm:prSet phldrT="[Testo]" custT="1"/>
      <dgm:spPr/>
      <dgm:t>
        <a:bodyPr/>
        <a:lstStyle/>
        <a:p>
          <a:r>
            <a:rPr lang="en-GB" sz="1400" noProof="0" dirty="0" smtClean="0"/>
            <a:t>Key </a:t>
          </a:r>
          <a:r>
            <a:rPr lang="en-GB" sz="1400" noProof="0" dirty="0" err="1" smtClean="0"/>
            <a:t>sectoral</a:t>
          </a:r>
          <a:r>
            <a:rPr lang="en-GB" sz="1400" noProof="0" dirty="0" smtClean="0"/>
            <a:t> enablers in the Med (tourism, clusters, MSP, </a:t>
          </a:r>
          <a:r>
            <a:rPr lang="en-GB" sz="1400" noProof="0" dirty="0" err="1" smtClean="0"/>
            <a:t>bioresources</a:t>
          </a:r>
          <a:r>
            <a:rPr lang="en-GB" sz="1400" noProof="0" dirty="0" smtClean="0"/>
            <a:t> …)</a:t>
          </a:r>
        </a:p>
      </dgm:t>
    </dgm:pt>
    <dgm:pt modelId="{22908A35-D657-407A-94D3-529049B6F067}" type="parTrans" cxnId="{6E1D3F28-73BC-45E7-895C-E5053DBE200F}">
      <dgm:prSet/>
      <dgm:spPr/>
      <dgm:t>
        <a:bodyPr/>
        <a:lstStyle/>
        <a:p>
          <a:endParaRPr lang="it-IT"/>
        </a:p>
      </dgm:t>
    </dgm:pt>
    <dgm:pt modelId="{5BFEC069-EB2B-4266-BFD3-7CEE03C78316}" type="sibTrans" cxnId="{6E1D3F28-73BC-45E7-895C-E5053DBE200F}">
      <dgm:prSet/>
      <dgm:spPr/>
      <dgm:t>
        <a:bodyPr/>
        <a:lstStyle/>
        <a:p>
          <a:endParaRPr lang="it-IT"/>
        </a:p>
      </dgm:t>
    </dgm:pt>
    <dgm:pt modelId="{DAD5BCE5-7D0D-4B2D-AFC2-4D00A120C177}">
      <dgm:prSet phldrT="[Tes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noProof="0" dirty="0" smtClean="0"/>
            <a:t>Enabling technology and capacity creation for the Med (transport, observing systems, off-shore platforms, cultural heritage)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dirty="0"/>
        </a:p>
      </dgm:t>
    </dgm:pt>
    <dgm:pt modelId="{F55671CA-A3ED-4497-A4FA-973915FAD4BA}" type="parTrans" cxnId="{EBDF3534-FB95-415B-A62B-A43793ADA1F8}">
      <dgm:prSet/>
      <dgm:spPr/>
      <dgm:t>
        <a:bodyPr/>
        <a:lstStyle/>
        <a:p>
          <a:endParaRPr lang="it-IT"/>
        </a:p>
      </dgm:t>
    </dgm:pt>
    <dgm:pt modelId="{5A9303CD-CBA0-489A-BA8E-B9E005C59F7A}" type="sibTrans" cxnId="{EBDF3534-FB95-415B-A62B-A43793ADA1F8}">
      <dgm:prSet/>
      <dgm:spPr/>
      <dgm:t>
        <a:bodyPr/>
        <a:lstStyle/>
        <a:p>
          <a:endParaRPr lang="it-IT"/>
        </a:p>
      </dgm:t>
    </dgm:pt>
    <dgm:pt modelId="{C8187167-173A-4CB1-B7FF-824E1E276C1C}" type="pres">
      <dgm:prSet presAssocID="{A8A31906-9479-4C54-B336-90040464658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105EA067-647C-4369-8AAE-9508D6C2F5E2}" type="pres">
      <dgm:prSet presAssocID="{3A6687C2-089E-4F9C-BC4C-12ECD8A26875}" presName="root" presStyleCnt="0">
        <dgm:presLayoutVars>
          <dgm:chMax/>
          <dgm:chPref/>
        </dgm:presLayoutVars>
      </dgm:prSet>
      <dgm:spPr/>
    </dgm:pt>
    <dgm:pt modelId="{15CEB88F-77AC-49F7-B325-7A63C807D6A2}" type="pres">
      <dgm:prSet presAssocID="{3A6687C2-089E-4F9C-BC4C-12ECD8A26875}" presName="rootComposite" presStyleCnt="0">
        <dgm:presLayoutVars/>
      </dgm:prSet>
      <dgm:spPr/>
    </dgm:pt>
    <dgm:pt modelId="{373CEFD4-B307-4757-9834-14FE86C3611F}" type="pres">
      <dgm:prSet presAssocID="{3A6687C2-089E-4F9C-BC4C-12ECD8A26875}" presName="ParentAccent" presStyleLbl="alignNode1" presStyleIdx="0" presStyleCnt="1" custScaleY="14215"/>
      <dgm:spPr/>
    </dgm:pt>
    <dgm:pt modelId="{B5CE5228-6638-41B0-974F-4818A61A33A2}" type="pres">
      <dgm:prSet presAssocID="{3A6687C2-089E-4F9C-BC4C-12ECD8A26875}" presName="ParentSmallAccent" presStyleLbl="fgAcc1" presStyleIdx="0" presStyleCnt="1" custFlipVert="1" custFlipHor="1" custScaleX="16185" custScaleY="16185"/>
      <dgm:spPr/>
    </dgm:pt>
    <dgm:pt modelId="{90367F69-2DE5-4DC0-A761-161DB9032D03}" type="pres">
      <dgm:prSet presAssocID="{3A6687C2-089E-4F9C-BC4C-12ECD8A26875}" presName="Parent" presStyleLbl="revTx" presStyleIdx="0" presStyleCnt="4" custLinFactNeighborX="32" custLinFactNeighborY="1963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2F6A8E-C671-497B-8796-542A8CDF8E9A}" type="pres">
      <dgm:prSet presAssocID="{3A6687C2-089E-4F9C-BC4C-12ECD8A26875}" presName="childShape" presStyleCnt="0">
        <dgm:presLayoutVars>
          <dgm:chMax val="0"/>
          <dgm:chPref val="0"/>
        </dgm:presLayoutVars>
      </dgm:prSet>
      <dgm:spPr/>
    </dgm:pt>
    <dgm:pt modelId="{497F91A2-1C5D-4C53-8A75-BAF041B2AB70}" type="pres">
      <dgm:prSet presAssocID="{2C7EE207-3BA2-489B-8537-C07AB635EA46}" presName="childComposite" presStyleCnt="0">
        <dgm:presLayoutVars>
          <dgm:chMax val="0"/>
          <dgm:chPref val="0"/>
        </dgm:presLayoutVars>
      </dgm:prSet>
      <dgm:spPr/>
    </dgm:pt>
    <dgm:pt modelId="{506399D4-4092-40F9-AB96-F1FC95F2CBC3}" type="pres">
      <dgm:prSet presAssocID="{2C7EE207-3BA2-489B-8537-C07AB635EA46}" presName="ChildAccent" presStyleLbl="solidFgAcc1" presStyleIdx="0" presStyleCnt="3" custLinFactNeighborY="-75795"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BF304F32-67D6-4CCD-B0DD-E31352D52A11}" type="pres">
      <dgm:prSet presAssocID="{2C7EE207-3BA2-489B-8537-C07AB635EA46}" presName="Child" presStyleLbl="revTx" presStyleIdx="1" presStyleCnt="4" custLinFactNeighborX="293" custLinFactNeighborY="-34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743BB9-FCD6-4DA5-9E91-911E90010B81}" type="pres">
      <dgm:prSet presAssocID="{E1833558-124C-4BFB-9894-4F9ABD31D161}" presName="childComposite" presStyleCnt="0">
        <dgm:presLayoutVars>
          <dgm:chMax val="0"/>
          <dgm:chPref val="0"/>
        </dgm:presLayoutVars>
      </dgm:prSet>
      <dgm:spPr/>
    </dgm:pt>
    <dgm:pt modelId="{1518AA9F-223C-4265-9E1F-0D0A594FE6A5}" type="pres">
      <dgm:prSet presAssocID="{E1833558-124C-4BFB-9894-4F9ABD31D161}" presName="ChildAccent" presStyleLbl="solidFgAcc1" presStyleIdx="1" presStyleCnt="3" custLinFactNeighborX="3711" custLinFactNeighborY="-89065"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03A88069-B3DE-46D8-94BD-9457759BF849}" type="pres">
      <dgm:prSet presAssocID="{E1833558-124C-4BFB-9894-4F9ABD31D161}" presName="Child" presStyleLbl="revTx" presStyleIdx="2" presStyleCnt="4" custLinFactNeighborX="879" custLinFactNeighborY="-40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46F69E-0FCC-470C-8752-42FF7805B65C}" type="pres">
      <dgm:prSet presAssocID="{DAD5BCE5-7D0D-4B2D-AFC2-4D00A120C177}" presName="childComposite" presStyleCnt="0">
        <dgm:presLayoutVars>
          <dgm:chMax val="0"/>
          <dgm:chPref val="0"/>
        </dgm:presLayoutVars>
      </dgm:prSet>
      <dgm:spPr/>
    </dgm:pt>
    <dgm:pt modelId="{43CD5845-D940-4AEE-BD4E-2915E7C35C18}" type="pres">
      <dgm:prSet presAssocID="{DAD5BCE5-7D0D-4B2D-AFC2-4D00A120C177}" presName="ChildAccent" presStyleLbl="solidFgAcc1" presStyleIdx="2" presStyleCnt="3" custLinFactNeighborX="3711" custLinFactNeighborY="-81643"/>
      <dgm:spPr>
        <a:solidFill>
          <a:srgbClr val="002060"/>
        </a:solidFill>
      </dgm:spPr>
    </dgm:pt>
    <dgm:pt modelId="{4BFD2882-7589-4099-9F58-90B4CBD4E7F5}" type="pres">
      <dgm:prSet presAssocID="{DAD5BCE5-7D0D-4B2D-AFC2-4D00A120C177}" presName="Child" presStyleLbl="revTx" presStyleIdx="3" presStyleCnt="4" custLinFactNeighborX="879" custLinFactNeighborY="-16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7DA86A-092D-4300-A7B8-57D5F05B09D4}" srcId="{3A6687C2-089E-4F9C-BC4C-12ECD8A26875}" destId="{2C7EE207-3BA2-489B-8537-C07AB635EA46}" srcOrd="0" destOrd="0" parTransId="{53DECF0A-2FF8-45C8-A2DC-858F90153F97}" sibTransId="{364DE4D0-79D9-4A2D-AB71-E5EA84AE07C0}"/>
    <dgm:cxn modelId="{CBF3D18F-DFCB-4336-BEE4-1188C6BE9010}" type="presOf" srcId="{3A6687C2-089E-4F9C-BC4C-12ECD8A26875}" destId="{90367F69-2DE5-4DC0-A761-161DB9032D03}" srcOrd="0" destOrd="0" presId="urn:microsoft.com/office/officeart/2008/layout/SquareAccentList"/>
    <dgm:cxn modelId="{6E1D3F28-73BC-45E7-895C-E5053DBE200F}" srcId="{3A6687C2-089E-4F9C-BC4C-12ECD8A26875}" destId="{E1833558-124C-4BFB-9894-4F9ABD31D161}" srcOrd="1" destOrd="0" parTransId="{22908A35-D657-407A-94D3-529049B6F067}" sibTransId="{5BFEC069-EB2B-4266-BFD3-7CEE03C78316}"/>
    <dgm:cxn modelId="{AF4805BC-22CD-4FFF-88B4-A6719ACBF644}" type="presOf" srcId="{DAD5BCE5-7D0D-4B2D-AFC2-4D00A120C177}" destId="{4BFD2882-7589-4099-9F58-90B4CBD4E7F5}" srcOrd="0" destOrd="0" presId="urn:microsoft.com/office/officeart/2008/layout/SquareAccentList"/>
    <dgm:cxn modelId="{53675E14-B96D-47DD-BAD5-2B335CA6E671}" type="presOf" srcId="{E1833558-124C-4BFB-9894-4F9ABD31D161}" destId="{03A88069-B3DE-46D8-94BD-9457759BF849}" srcOrd="0" destOrd="0" presId="urn:microsoft.com/office/officeart/2008/layout/SquareAccentList"/>
    <dgm:cxn modelId="{7EC999A9-6221-4CBE-8E55-EBEA78F36827}" type="presOf" srcId="{2C7EE207-3BA2-489B-8537-C07AB635EA46}" destId="{BF304F32-67D6-4CCD-B0DD-E31352D52A11}" srcOrd="0" destOrd="0" presId="urn:microsoft.com/office/officeart/2008/layout/SquareAccentList"/>
    <dgm:cxn modelId="{F5127D74-57F3-4430-B61C-9384D51932EB}" type="presOf" srcId="{A8A31906-9479-4C54-B336-900404646585}" destId="{C8187167-173A-4CB1-B7FF-824E1E276C1C}" srcOrd="0" destOrd="0" presId="urn:microsoft.com/office/officeart/2008/layout/SquareAccentList"/>
    <dgm:cxn modelId="{EBDF3534-FB95-415B-A62B-A43793ADA1F8}" srcId="{3A6687C2-089E-4F9C-BC4C-12ECD8A26875}" destId="{DAD5BCE5-7D0D-4B2D-AFC2-4D00A120C177}" srcOrd="2" destOrd="0" parTransId="{F55671CA-A3ED-4497-A4FA-973915FAD4BA}" sibTransId="{5A9303CD-CBA0-489A-BA8E-B9E005C59F7A}"/>
    <dgm:cxn modelId="{F11B8D51-1B8C-4ECA-9344-BD0D9B92B054}" srcId="{A8A31906-9479-4C54-B336-900404646585}" destId="{3A6687C2-089E-4F9C-BC4C-12ECD8A26875}" srcOrd="0" destOrd="0" parTransId="{7D892BF2-ABB4-4CD7-B433-5AE6C5EAC9A7}" sibTransId="{B8DDB2B9-A0E9-4EAC-A687-C7D39345BF76}"/>
    <dgm:cxn modelId="{4C34FB70-0063-423E-9665-0DA37D7B9970}" type="presParOf" srcId="{C8187167-173A-4CB1-B7FF-824E1E276C1C}" destId="{105EA067-647C-4369-8AAE-9508D6C2F5E2}" srcOrd="0" destOrd="0" presId="urn:microsoft.com/office/officeart/2008/layout/SquareAccentList"/>
    <dgm:cxn modelId="{41DD439D-9606-428F-884B-767BAE259187}" type="presParOf" srcId="{105EA067-647C-4369-8AAE-9508D6C2F5E2}" destId="{15CEB88F-77AC-49F7-B325-7A63C807D6A2}" srcOrd="0" destOrd="0" presId="urn:microsoft.com/office/officeart/2008/layout/SquareAccentList"/>
    <dgm:cxn modelId="{2838C805-6411-4C37-9726-1D4CAA3C358B}" type="presParOf" srcId="{15CEB88F-77AC-49F7-B325-7A63C807D6A2}" destId="{373CEFD4-B307-4757-9834-14FE86C3611F}" srcOrd="0" destOrd="0" presId="urn:microsoft.com/office/officeart/2008/layout/SquareAccentList"/>
    <dgm:cxn modelId="{30B4825A-B913-4652-816C-A2B7940863D4}" type="presParOf" srcId="{15CEB88F-77AC-49F7-B325-7A63C807D6A2}" destId="{B5CE5228-6638-41B0-974F-4818A61A33A2}" srcOrd="1" destOrd="0" presId="urn:microsoft.com/office/officeart/2008/layout/SquareAccentList"/>
    <dgm:cxn modelId="{FF6873E5-B2D0-4A3A-A0F8-C7EE55123F33}" type="presParOf" srcId="{15CEB88F-77AC-49F7-B325-7A63C807D6A2}" destId="{90367F69-2DE5-4DC0-A761-161DB9032D03}" srcOrd="2" destOrd="0" presId="urn:microsoft.com/office/officeart/2008/layout/SquareAccentList"/>
    <dgm:cxn modelId="{C9E91BED-B2E5-47D2-A645-BA4746F3522C}" type="presParOf" srcId="{105EA067-647C-4369-8AAE-9508D6C2F5E2}" destId="{332F6A8E-C671-497B-8796-542A8CDF8E9A}" srcOrd="1" destOrd="0" presId="urn:microsoft.com/office/officeart/2008/layout/SquareAccentList"/>
    <dgm:cxn modelId="{CD4DDCC9-F940-4CB4-97EA-2457F40DE718}" type="presParOf" srcId="{332F6A8E-C671-497B-8796-542A8CDF8E9A}" destId="{497F91A2-1C5D-4C53-8A75-BAF041B2AB70}" srcOrd="0" destOrd="0" presId="urn:microsoft.com/office/officeart/2008/layout/SquareAccentList"/>
    <dgm:cxn modelId="{01A10D54-7336-400F-B74F-6004FDBE1428}" type="presParOf" srcId="{497F91A2-1C5D-4C53-8A75-BAF041B2AB70}" destId="{506399D4-4092-40F9-AB96-F1FC95F2CBC3}" srcOrd="0" destOrd="0" presId="urn:microsoft.com/office/officeart/2008/layout/SquareAccentList"/>
    <dgm:cxn modelId="{EBBD691C-5AE4-4516-BE23-06C7626DADC3}" type="presParOf" srcId="{497F91A2-1C5D-4C53-8A75-BAF041B2AB70}" destId="{BF304F32-67D6-4CCD-B0DD-E31352D52A11}" srcOrd="1" destOrd="0" presId="urn:microsoft.com/office/officeart/2008/layout/SquareAccentList"/>
    <dgm:cxn modelId="{305B20B5-DF2B-4306-BCC4-62EBFCBEF7E8}" type="presParOf" srcId="{332F6A8E-C671-497B-8796-542A8CDF8E9A}" destId="{DE743BB9-FCD6-4DA5-9E91-911E90010B81}" srcOrd="1" destOrd="0" presId="urn:microsoft.com/office/officeart/2008/layout/SquareAccentList"/>
    <dgm:cxn modelId="{6CE746E6-ED9C-4BDA-887F-5AF5FE447FFE}" type="presParOf" srcId="{DE743BB9-FCD6-4DA5-9E91-911E90010B81}" destId="{1518AA9F-223C-4265-9E1F-0D0A594FE6A5}" srcOrd="0" destOrd="0" presId="urn:microsoft.com/office/officeart/2008/layout/SquareAccentList"/>
    <dgm:cxn modelId="{8F669637-1476-410B-923D-D5FA240659B0}" type="presParOf" srcId="{DE743BB9-FCD6-4DA5-9E91-911E90010B81}" destId="{03A88069-B3DE-46D8-94BD-9457759BF849}" srcOrd="1" destOrd="0" presId="urn:microsoft.com/office/officeart/2008/layout/SquareAccentList"/>
    <dgm:cxn modelId="{3EC2BFD3-ADF5-49C5-AC95-398E5C994EA7}" type="presParOf" srcId="{332F6A8E-C671-497B-8796-542A8CDF8E9A}" destId="{E146F69E-0FCC-470C-8752-42FF7805B65C}" srcOrd="2" destOrd="0" presId="urn:microsoft.com/office/officeart/2008/layout/SquareAccentList"/>
    <dgm:cxn modelId="{55385594-92EF-4D6B-B9B2-BC9597023E76}" type="presParOf" srcId="{E146F69E-0FCC-470C-8752-42FF7805B65C}" destId="{43CD5845-D940-4AEE-BD4E-2915E7C35C18}" srcOrd="0" destOrd="0" presId="urn:microsoft.com/office/officeart/2008/layout/SquareAccentList"/>
    <dgm:cxn modelId="{4AC1BBB5-C50C-4253-B881-00F05ACD08C0}" type="presParOf" srcId="{E146F69E-0FCC-470C-8752-42FF7805B65C}" destId="{4BFD2882-7589-4099-9F58-90B4CBD4E7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60652-903A-4B68-8C77-6103D9889BE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98F694-3C31-4A6B-A1B0-612D7D47B091}">
      <dgm:prSet phldrT="[Testo]" custT="1"/>
      <dgm:spPr/>
      <dgm:t>
        <a:bodyPr/>
        <a:lstStyle/>
        <a:p>
          <a:r>
            <a:rPr lang="it-IT" sz="2400" b="1" dirty="0" smtClean="0"/>
            <a:t>INTERCONNECTING</a:t>
          </a:r>
          <a:endParaRPr lang="it-IT" sz="2400" b="1" dirty="0"/>
        </a:p>
      </dgm:t>
    </dgm:pt>
    <dgm:pt modelId="{DE660EC4-B05B-4691-9E3E-C6BFCF96E601}" type="parTrans" cxnId="{63E68BBE-46E9-448F-9238-72AD469BD113}">
      <dgm:prSet/>
      <dgm:spPr/>
      <dgm:t>
        <a:bodyPr/>
        <a:lstStyle/>
        <a:p>
          <a:endParaRPr lang="it-IT" b="1"/>
        </a:p>
      </dgm:t>
    </dgm:pt>
    <dgm:pt modelId="{9B6867E6-A893-459D-889A-200971953F61}" type="sibTrans" cxnId="{63E68BBE-46E9-448F-9238-72AD469BD113}">
      <dgm:prSet/>
      <dgm:spPr/>
      <dgm:t>
        <a:bodyPr/>
        <a:lstStyle/>
        <a:p>
          <a:endParaRPr lang="it-IT" b="1"/>
        </a:p>
      </dgm:t>
    </dgm:pt>
    <dgm:pt modelId="{E89141A4-2192-44FB-BCC9-426025B42600}">
      <dgm:prSet phldrT="[Testo]"/>
      <dgm:spPr/>
      <dgm:t>
        <a:bodyPr/>
        <a:lstStyle/>
        <a:p>
          <a:r>
            <a:rPr lang="it-IT" b="1" dirty="0" smtClean="0"/>
            <a:t>SHARE ACHIEVEMENTS/METHODOLOGIES AND IDENTIFY GAPS/BOTTLENECKS FOR UPDATING THE BLUEMED SRIA</a:t>
          </a:r>
          <a:endParaRPr lang="it-IT" b="1" dirty="0"/>
        </a:p>
      </dgm:t>
    </dgm:pt>
    <dgm:pt modelId="{19ABECB1-4031-46AD-90B1-A98CAEE62D61}" type="parTrans" cxnId="{C7D2C761-5432-4ED6-9C7B-E9B7F7CC11CF}">
      <dgm:prSet/>
      <dgm:spPr/>
      <dgm:t>
        <a:bodyPr/>
        <a:lstStyle/>
        <a:p>
          <a:endParaRPr lang="it-IT" b="1"/>
        </a:p>
      </dgm:t>
    </dgm:pt>
    <dgm:pt modelId="{36C49EC1-ADEB-4A5A-BFB7-D068CEC97123}" type="sibTrans" cxnId="{C7D2C761-5432-4ED6-9C7B-E9B7F7CC11CF}">
      <dgm:prSet/>
      <dgm:spPr/>
      <dgm:t>
        <a:bodyPr/>
        <a:lstStyle/>
        <a:p>
          <a:endParaRPr lang="it-IT" b="1"/>
        </a:p>
      </dgm:t>
    </dgm:pt>
    <dgm:pt modelId="{8B904136-D7FD-407A-B1D2-2A763D2657B6}">
      <dgm:prSet phldrT="[Testo]"/>
      <dgm:spPr/>
      <dgm:t>
        <a:bodyPr/>
        <a:lstStyle/>
        <a:p>
          <a:r>
            <a:rPr lang="it-IT" b="1" dirty="0" smtClean="0"/>
            <a:t>STIMULATE INTERACTIONS, DIALOGUE AND DISCUSSION, UNDER THE BLUEMED UMBRELLA TO STRUCTURE THE COMPLEXITY AVOIDING FRAGMENTATION</a:t>
          </a:r>
          <a:endParaRPr lang="it-IT" b="1" dirty="0"/>
        </a:p>
      </dgm:t>
    </dgm:pt>
    <dgm:pt modelId="{BB38654F-D4DC-4473-B7D8-E34E6B3133B1}" type="parTrans" cxnId="{B7416D72-FE50-4798-A119-9C597D38B6F0}">
      <dgm:prSet/>
      <dgm:spPr/>
      <dgm:t>
        <a:bodyPr/>
        <a:lstStyle/>
        <a:p>
          <a:endParaRPr lang="it-IT" b="1"/>
        </a:p>
      </dgm:t>
    </dgm:pt>
    <dgm:pt modelId="{C3F2212F-0A61-457E-BDC3-71612965A59D}" type="sibTrans" cxnId="{B7416D72-FE50-4798-A119-9C597D38B6F0}">
      <dgm:prSet/>
      <dgm:spPr/>
      <dgm:t>
        <a:bodyPr/>
        <a:lstStyle/>
        <a:p>
          <a:endParaRPr lang="it-IT" b="1"/>
        </a:p>
      </dgm:t>
    </dgm:pt>
    <dgm:pt modelId="{7E169B03-9587-4C0C-A743-1BC756F23C1C}">
      <dgm:prSet phldrT="[Testo]"/>
      <dgm:spPr/>
      <dgm:t>
        <a:bodyPr/>
        <a:lstStyle/>
        <a:p>
          <a:r>
            <a:rPr lang="it-IT" b="1" dirty="0" smtClean="0"/>
            <a:t>INTEGRATING</a:t>
          </a:r>
          <a:endParaRPr lang="it-IT" b="1" dirty="0"/>
        </a:p>
      </dgm:t>
    </dgm:pt>
    <dgm:pt modelId="{009E22D0-D1CD-4256-8220-9C44DF6E09CE}" type="parTrans" cxnId="{B381B474-C5CD-466D-A76B-E9CAAF848520}">
      <dgm:prSet/>
      <dgm:spPr/>
      <dgm:t>
        <a:bodyPr/>
        <a:lstStyle/>
        <a:p>
          <a:endParaRPr lang="it-IT" b="1"/>
        </a:p>
      </dgm:t>
    </dgm:pt>
    <dgm:pt modelId="{E3FB5836-15DC-48A2-B415-4DCAA2FDDCCE}" type="sibTrans" cxnId="{B381B474-C5CD-466D-A76B-E9CAAF848520}">
      <dgm:prSet/>
      <dgm:spPr/>
      <dgm:t>
        <a:bodyPr/>
        <a:lstStyle/>
        <a:p>
          <a:endParaRPr lang="it-IT" b="1"/>
        </a:p>
      </dgm:t>
    </dgm:pt>
    <dgm:pt modelId="{AB7A2B6B-1DFC-4244-96A7-D061D3E528CB}">
      <dgm:prSet phldrT="[Testo]"/>
      <dgm:spPr/>
      <dgm:t>
        <a:bodyPr/>
        <a:lstStyle/>
        <a:p>
          <a:r>
            <a:rPr lang="it-IT" b="1" dirty="0" smtClean="0"/>
            <a:t>COMPARE COLLABORATION INSTRUMENTS AND IMPLEMENTATION DIMENSION (LOCAL, REGIONAL, TRANSNATIONAL)</a:t>
          </a:r>
          <a:endParaRPr lang="it-IT" b="1" dirty="0"/>
        </a:p>
      </dgm:t>
    </dgm:pt>
    <dgm:pt modelId="{75FA49AB-B022-4849-B068-16E2E633A288}" type="parTrans" cxnId="{80A967BD-42B7-4DAC-ADBE-DA047C006A54}">
      <dgm:prSet/>
      <dgm:spPr/>
      <dgm:t>
        <a:bodyPr/>
        <a:lstStyle/>
        <a:p>
          <a:endParaRPr lang="it-IT" b="1"/>
        </a:p>
      </dgm:t>
    </dgm:pt>
    <dgm:pt modelId="{725BD8FC-5113-4B5D-8AC5-5CC0E15CA1B5}" type="sibTrans" cxnId="{80A967BD-42B7-4DAC-ADBE-DA047C006A54}">
      <dgm:prSet/>
      <dgm:spPr/>
      <dgm:t>
        <a:bodyPr/>
        <a:lstStyle/>
        <a:p>
          <a:endParaRPr lang="it-IT" b="1"/>
        </a:p>
      </dgm:t>
    </dgm:pt>
    <dgm:pt modelId="{5DD9854C-66F5-456D-B244-1E5C03437CFA}">
      <dgm:prSet phldrT="[Testo]"/>
      <dgm:spPr/>
      <dgm:t>
        <a:bodyPr/>
        <a:lstStyle/>
        <a:p>
          <a:r>
            <a:rPr lang="it-IT" b="1" dirty="0" smtClean="0"/>
            <a:t>FAVOUR INTERSECTORAL AND MULTIDISCIPLINARY</a:t>
          </a:r>
        </a:p>
        <a:p>
          <a:r>
            <a:rPr lang="it-IT" b="1" dirty="0" smtClean="0"/>
            <a:t>APPROACH AMONG DIFFERENT STAKEHOLDERS FOR JOINT PLANNING</a:t>
          </a:r>
          <a:endParaRPr lang="it-IT" b="1" dirty="0"/>
        </a:p>
      </dgm:t>
    </dgm:pt>
    <dgm:pt modelId="{57B12896-6BBB-40EC-A891-D5F8CB0D921C}" type="parTrans" cxnId="{C0EEF14A-9245-4D05-ADD7-2FDFD9195A5C}">
      <dgm:prSet/>
      <dgm:spPr/>
      <dgm:t>
        <a:bodyPr/>
        <a:lstStyle/>
        <a:p>
          <a:endParaRPr lang="it-IT" b="1"/>
        </a:p>
      </dgm:t>
    </dgm:pt>
    <dgm:pt modelId="{9CA74DA5-2D4D-430E-A1CF-5677DDD0DF6B}" type="sibTrans" cxnId="{C0EEF14A-9245-4D05-ADD7-2FDFD9195A5C}">
      <dgm:prSet/>
      <dgm:spPr/>
      <dgm:t>
        <a:bodyPr/>
        <a:lstStyle/>
        <a:p>
          <a:endParaRPr lang="it-IT" b="1"/>
        </a:p>
      </dgm:t>
    </dgm:pt>
    <dgm:pt modelId="{9D127C4E-C90E-4570-B861-A13A17F3B54F}">
      <dgm:prSet phldrT="[Testo]"/>
      <dgm:spPr/>
      <dgm:t>
        <a:bodyPr/>
        <a:lstStyle/>
        <a:p>
          <a:r>
            <a:rPr lang="it-IT" b="1" dirty="0" smtClean="0"/>
            <a:t>DESIGNING INNOVATIVE BLUEGROWTH TRAJECTORIES</a:t>
          </a:r>
          <a:endParaRPr lang="it-IT" b="1" dirty="0"/>
        </a:p>
      </dgm:t>
    </dgm:pt>
    <dgm:pt modelId="{29E28E17-34C9-421A-845D-7D7B52D42822}" type="parTrans" cxnId="{9C8D2DC9-8302-45A4-A4A0-DE1D6489D4AB}">
      <dgm:prSet/>
      <dgm:spPr/>
      <dgm:t>
        <a:bodyPr/>
        <a:lstStyle/>
        <a:p>
          <a:endParaRPr lang="it-IT" b="1"/>
        </a:p>
      </dgm:t>
    </dgm:pt>
    <dgm:pt modelId="{F2DC9AF5-59B6-4502-901E-8CEC4861977C}" type="sibTrans" cxnId="{9C8D2DC9-8302-45A4-A4A0-DE1D6489D4AB}">
      <dgm:prSet/>
      <dgm:spPr/>
      <dgm:t>
        <a:bodyPr/>
        <a:lstStyle/>
        <a:p>
          <a:endParaRPr lang="it-IT" b="1"/>
        </a:p>
      </dgm:t>
    </dgm:pt>
    <dgm:pt modelId="{2727D056-3AF0-49D9-907C-F1222FF09E6E}">
      <dgm:prSet phldrT="[Testo]"/>
      <dgm:spPr/>
      <dgm:t>
        <a:bodyPr/>
        <a:lstStyle/>
        <a:p>
          <a:r>
            <a:rPr lang="it-IT" b="1" dirty="0" smtClean="0"/>
            <a:t>ENSURE THE UPTAKE AT POLICY LEVEL (</a:t>
          </a:r>
          <a:r>
            <a:rPr lang="en-US" altLang="it-IT" b="1" dirty="0" smtClean="0">
              <a:latin typeface="Calibri" panose="020F0502020204030204" pitchFamily="34" charset="0"/>
            </a:rPr>
            <a:t>PROVIDE SOLUTIONS AND SUPPORT TO DECISIONS)</a:t>
          </a:r>
          <a:endParaRPr lang="it-IT" b="1" dirty="0"/>
        </a:p>
      </dgm:t>
    </dgm:pt>
    <dgm:pt modelId="{CACDFE75-D155-4E9D-8785-6FDFABF55073}" type="parTrans" cxnId="{7CA23BC2-DF46-47A1-9974-11F5CF907480}">
      <dgm:prSet/>
      <dgm:spPr/>
      <dgm:t>
        <a:bodyPr/>
        <a:lstStyle/>
        <a:p>
          <a:endParaRPr lang="it-IT" b="1"/>
        </a:p>
      </dgm:t>
    </dgm:pt>
    <dgm:pt modelId="{5EB5015D-1F55-485C-9BFB-B04A293F8D42}" type="sibTrans" cxnId="{7CA23BC2-DF46-47A1-9974-11F5CF907480}">
      <dgm:prSet/>
      <dgm:spPr/>
      <dgm:t>
        <a:bodyPr/>
        <a:lstStyle/>
        <a:p>
          <a:endParaRPr lang="it-IT" b="1"/>
        </a:p>
      </dgm:t>
    </dgm:pt>
    <dgm:pt modelId="{2B7DED69-9596-4ED5-9D23-27518CAED61C}">
      <dgm:prSet phldrT="[Testo]"/>
      <dgm:spPr/>
      <dgm:t>
        <a:bodyPr/>
        <a:lstStyle/>
        <a:p>
          <a:r>
            <a:rPr lang="it-IT" b="1" dirty="0" smtClean="0"/>
            <a:t>PROMOTE COOPERATION AND FUTURE COLLABORATIONS/SYNERGIES</a:t>
          </a:r>
          <a:endParaRPr lang="it-IT" b="1" dirty="0"/>
        </a:p>
      </dgm:t>
    </dgm:pt>
    <dgm:pt modelId="{54A21F32-BFDC-4156-83D1-BD4299169C7F}" type="parTrans" cxnId="{C38ACC2A-2521-4E66-8CC2-818DFC3DF708}">
      <dgm:prSet/>
      <dgm:spPr/>
      <dgm:t>
        <a:bodyPr/>
        <a:lstStyle/>
        <a:p>
          <a:endParaRPr lang="it-IT" b="1"/>
        </a:p>
      </dgm:t>
    </dgm:pt>
    <dgm:pt modelId="{5A60C234-CE17-4D36-A7D4-BD96CCAAD968}" type="sibTrans" cxnId="{C38ACC2A-2521-4E66-8CC2-818DFC3DF708}">
      <dgm:prSet/>
      <dgm:spPr/>
      <dgm:t>
        <a:bodyPr/>
        <a:lstStyle/>
        <a:p>
          <a:endParaRPr lang="it-IT" b="1"/>
        </a:p>
      </dgm:t>
    </dgm:pt>
    <dgm:pt modelId="{699B69DE-918F-4292-884B-106E8B95F933}" type="pres">
      <dgm:prSet presAssocID="{CDA60652-903A-4B68-8C77-6103D9889B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FB8A481-39B7-48B9-BBA1-C78287251AC8}" type="pres">
      <dgm:prSet presAssocID="{9D127C4E-C90E-4570-B861-A13A17F3B54F}" presName="boxAndChildren" presStyleCnt="0"/>
      <dgm:spPr/>
    </dgm:pt>
    <dgm:pt modelId="{2242FEDE-E764-415A-ACE2-02F12E35F95B}" type="pres">
      <dgm:prSet presAssocID="{9D127C4E-C90E-4570-B861-A13A17F3B54F}" presName="parentTextBox" presStyleLbl="node1" presStyleIdx="0" presStyleCnt="3"/>
      <dgm:spPr/>
      <dgm:t>
        <a:bodyPr/>
        <a:lstStyle/>
        <a:p>
          <a:endParaRPr lang="it-IT"/>
        </a:p>
      </dgm:t>
    </dgm:pt>
    <dgm:pt modelId="{357E848D-6136-43DA-B86C-B003BC4866A0}" type="pres">
      <dgm:prSet presAssocID="{9D127C4E-C90E-4570-B861-A13A17F3B54F}" presName="entireBox" presStyleLbl="node1" presStyleIdx="0" presStyleCnt="3"/>
      <dgm:spPr/>
      <dgm:t>
        <a:bodyPr/>
        <a:lstStyle/>
        <a:p>
          <a:endParaRPr lang="it-IT"/>
        </a:p>
      </dgm:t>
    </dgm:pt>
    <dgm:pt modelId="{1E085E35-3DE4-4063-9EEA-351C64AD81A5}" type="pres">
      <dgm:prSet presAssocID="{9D127C4E-C90E-4570-B861-A13A17F3B54F}" presName="descendantBox" presStyleCnt="0"/>
      <dgm:spPr/>
    </dgm:pt>
    <dgm:pt modelId="{2BC67A7F-19DE-4A21-9DDB-5DAC1DC2884A}" type="pres">
      <dgm:prSet presAssocID="{2727D056-3AF0-49D9-907C-F1222FF09E6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0B31AC-0C97-4396-8CBB-313C1593DB31}" type="pres">
      <dgm:prSet presAssocID="{2B7DED69-9596-4ED5-9D23-27518CAED61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34FBB5-C92D-48BB-9E57-804246A37035}" type="pres">
      <dgm:prSet presAssocID="{E3FB5836-15DC-48A2-B415-4DCAA2FDDCCE}" presName="sp" presStyleCnt="0"/>
      <dgm:spPr/>
    </dgm:pt>
    <dgm:pt modelId="{89953276-E506-4B4C-83C8-D8DD1B80F5A4}" type="pres">
      <dgm:prSet presAssocID="{7E169B03-9587-4C0C-A743-1BC756F23C1C}" presName="arrowAndChildren" presStyleCnt="0"/>
      <dgm:spPr/>
    </dgm:pt>
    <dgm:pt modelId="{7406C279-6A98-41C0-904F-ECC3EE311BF6}" type="pres">
      <dgm:prSet presAssocID="{7E169B03-9587-4C0C-A743-1BC756F23C1C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35C543D8-4EDA-4E89-8175-20A0FDDBDAB9}" type="pres">
      <dgm:prSet presAssocID="{7E169B03-9587-4C0C-A743-1BC756F23C1C}" presName="arrow" presStyleLbl="node1" presStyleIdx="1" presStyleCnt="3"/>
      <dgm:spPr/>
      <dgm:t>
        <a:bodyPr/>
        <a:lstStyle/>
        <a:p>
          <a:endParaRPr lang="it-IT"/>
        </a:p>
      </dgm:t>
    </dgm:pt>
    <dgm:pt modelId="{0EFD56BC-2217-4097-A30E-73A747DC7B84}" type="pres">
      <dgm:prSet presAssocID="{7E169B03-9587-4C0C-A743-1BC756F23C1C}" presName="descendantArrow" presStyleCnt="0"/>
      <dgm:spPr/>
    </dgm:pt>
    <dgm:pt modelId="{8F83D24A-8414-438B-8EF0-920B279507A3}" type="pres">
      <dgm:prSet presAssocID="{AB7A2B6B-1DFC-4244-96A7-D061D3E528CB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362B73-2C82-4900-9EE0-0DF3334F901C}" type="pres">
      <dgm:prSet presAssocID="{5DD9854C-66F5-456D-B244-1E5C03437CF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B7CF04-3A3B-43DB-8D82-76FC58556DF7}" type="pres">
      <dgm:prSet presAssocID="{9B6867E6-A893-459D-889A-200971953F61}" presName="sp" presStyleCnt="0"/>
      <dgm:spPr/>
    </dgm:pt>
    <dgm:pt modelId="{327FE17A-6C0A-45A3-B8B7-43502A61380B}" type="pres">
      <dgm:prSet presAssocID="{A198F694-3C31-4A6B-A1B0-612D7D47B091}" presName="arrowAndChildren" presStyleCnt="0"/>
      <dgm:spPr/>
    </dgm:pt>
    <dgm:pt modelId="{E99D995D-245A-43F6-AC1D-9B594ABBC488}" type="pres">
      <dgm:prSet presAssocID="{A198F694-3C31-4A6B-A1B0-612D7D47B091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FCD2D42C-8835-438A-AF40-EAEE96F1B518}" type="pres">
      <dgm:prSet presAssocID="{A198F694-3C31-4A6B-A1B0-612D7D47B091}" presName="arrow" presStyleLbl="node1" presStyleIdx="2" presStyleCnt="3"/>
      <dgm:spPr/>
      <dgm:t>
        <a:bodyPr/>
        <a:lstStyle/>
        <a:p>
          <a:endParaRPr lang="it-IT"/>
        </a:p>
      </dgm:t>
    </dgm:pt>
    <dgm:pt modelId="{FF2F541D-5D03-4D07-B520-01B657BC62DC}" type="pres">
      <dgm:prSet presAssocID="{A198F694-3C31-4A6B-A1B0-612D7D47B091}" presName="descendantArrow" presStyleCnt="0"/>
      <dgm:spPr/>
    </dgm:pt>
    <dgm:pt modelId="{8F183E3E-B2EF-4F0A-841D-BFF32175C1FE}" type="pres">
      <dgm:prSet presAssocID="{E89141A4-2192-44FB-BCC9-426025B4260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49D5F5-726D-443D-91DB-8D755F933F93}" type="pres">
      <dgm:prSet presAssocID="{8B904136-D7FD-407A-B1D2-2A763D2657B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A066F84-FA20-4C79-A0E2-1F9D17E25CB0}" type="presOf" srcId="{A198F694-3C31-4A6B-A1B0-612D7D47B091}" destId="{FCD2D42C-8835-438A-AF40-EAEE96F1B518}" srcOrd="1" destOrd="0" presId="urn:microsoft.com/office/officeart/2005/8/layout/process4"/>
    <dgm:cxn modelId="{645CB1A3-20B6-4C22-852C-1279DD913668}" type="presOf" srcId="{7E169B03-9587-4C0C-A743-1BC756F23C1C}" destId="{35C543D8-4EDA-4E89-8175-20A0FDDBDAB9}" srcOrd="1" destOrd="0" presId="urn:microsoft.com/office/officeart/2005/8/layout/process4"/>
    <dgm:cxn modelId="{C38ACC2A-2521-4E66-8CC2-818DFC3DF708}" srcId="{9D127C4E-C90E-4570-B861-A13A17F3B54F}" destId="{2B7DED69-9596-4ED5-9D23-27518CAED61C}" srcOrd="1" destOrd="0" parTransId="{54A21F32-BFDC-4156-83D1-BD4299169C7F}" sibTransId="{5A60C234-CE17-4D36-A7D4-BD96CCAAD968}"/>
    <dgm:cxn modelId="{B381B474-C5CD-466D-A76B-E9CAAF848520}" srcId="{CDA60652-903A-4B68-8C77-6103D9889BE0}" destId="{7E169B03-9587-4C0C-A743-1BC756F23C1C}" srcOrd="1" destOrd="0" parTransId="{009E22D0-D1CD-4256-8220-9C44DF6E09CE}" sibTransId="{E3FB5836-15DC-48A2-B415-4DCAA2FDDCCE}"/>
    <dgm:cxn modelId="{C7D2C761-5432-4ED6-9C7B-E9B7F7CC11CF}" srcId="{A198F694-3C31-4A6B-A1B0-612D7D47B091}" destId="{E89141A4-2192-44FB-BCC9-426025B42600}" srcOrd="0" destOrd="0" parTransId="{19ABECB1-4031-46AD-90B1-A98CAEE62D61}" sibTransId="{36C49EC1-ADEB-4A5A-BFB7-D068CEC97123}"/>
    <dgm:cxn modelId="{7DEBAB83-FEE3-4AA3-B069-2BD5A8B0734B}" type="presOf" srcId="{2727D056-3AF0-49D9-907C-F1222FF09E6E}" destId="{2BC67A7F-19DE-4A21-9DDB-5DAC1DC2884A}" srcOrd="0" destOrd="0" presId="urn:microsoft.com/office/officeart/2005/8/layout/process4"/>
    <dgm:cxn modelId="{63E68BBE-46E9-448F-9238-72AD469BD113}" srcId="{CDA60652-903A-4B68-8C77-6103D9889BE0}" destId="{A198F694-3C31-4A6B-A1B0-612D7D47B091}" srcOrd="0" destOrd="0" parTransId="{DE660EC4-B05B-4691-9E3E-C6BFCF96E601}" sibTransId="{9B6867E6-A893-459D-889A-200971953F61}"/>
    <dgm:cxn modelId="{9C8D2DC9-8302-45A4-A4A0-DE1D6489D4AB}" srcId="{CDA60652-903A-4B68-8C77-6103D9889BE0}" destId="{9D127C4E-C90E-4570-B861-A13A17F3B54F}" srcOrd="2" destOrd="0" parTransId="{29E28E17-34C9-421A-845D-7D7B52D42822}" sibTransId="{F2DC9AF5-59B6-4502-901E-8CEC4861977C}"/>
    <dgm:cxn modelId="{CA6A2DC4-D2E2-4780-9A31-6C538432E4DE}" type="presOf" srcId="{E89141A4-2192-44FB-BCC9-426025B42600}" destId="{8F183E3E-B2EF-4F0A-841D-BFF32175C1FE}" srcOrd="0" destOrd="0" presId="urn:microsoft.com/office/officeart/2005/8/layout/process4"/>
    <dgm:cxn modelId="{86486467-DD88-475F-AD8B-A1DBF0605A84}" type="presOf" srcId="{9D127C4E-C90E-4570-B861-A13A17F3B54F}" destId="{357E848D-6136-43DA-B86C-B003BC4866A0}" srcOrd="1" destOrd="0" presId="urn:microsoft.com/office/officeart/2005/8/layout/process4"/>
    <dgm:cxn modelId="{5C505D7B-2D22-4862-9C04-4C671CF35083}" type="presOf" srcId="{A198F694-3C31-4A6B-A1B0-612D7D47B091}" destId="{E99D995D-245A-43F6-AC1D-9B594ABBC488}" srcOrd="0" destOrd="0" presId="urn:microsoft.com/office/officeart/2005/8/layout/process4"/>
    <dgm:cxn modelId="{414FD8ED-5889-4E4D-9A66-41C0D13126BF}" type="presOf" srcId="{2B7DED69-9596-4ED5-9D23-27518CAED61C}" destId="{900B31AC-0C97-4396-8CBB-313C1593DB31}" srcOrd="0" destOrd="0" presId="urn:microsoft.com/office/officeart/2005/8/layout/process4"/>
    <dgm:cxn modelId="{7CA23BC2-DF46-47A1-9974-11F5CF907480}" srcId="{9D127C4E-C90E-4570-B861-A13A17F3B54F}" destId="{2727D056-3AF0-49D9-907C-F1222FF09E6E}" srcOrd="0" destOrd="0" parTransId="{CACDFE75-D155-4E9D-8785-6FDFABF55073}" sibTransId="{5EB5015D-1F55-485C-9BFB-B04A293F8D42}"/>
    <dgm:cxn modelId="{57DD031F-8330-4F43-BC06-633189601D41}" type="presOf" srcId="{9D127C4E-C90E-4570-B861-A13A17F3B54F}" destId="{2242FEDE-E764-415A-ACE2-02F12E35F95B}" srcOrd="0" destOrd="0" presId="urn:microsoft.com/office/officeart/2005/8/layout/process4"/>
    <dgm:cxn modelId="{80A967BD-42B7-4DAC-ADBE-DA047C006A54}" srcId="{7E169B03-9587-4C0C-A743-1BC756F23C1C}" destId="{AB7A2B6B-1DFC-4244-96A7-D061D3E528CB}" srcOrd="0" destOrd="0" parTransId="{75FA49AB-B022-4849-B068-16E2E633A288}" sibTransId="{725BD8FC-5113-4B5D-8AC5-5CC0E15CA1B5}"/>
    <dgm:cxn modelId="{CEAF5C63-AD62-45F1-B5E4-24B9B0838673}" type="presOf" srcId="{AB7A2B6B-1DFC-4244-96A7-D061D3E528CB}" destId="{8F83D24A-8414-438B-8EF0-920B279507A3}" srcOrd="0" destOrd="0" presId="urn:microsoft.com/office/officeart/2005/8/layout/process4"/>
    <dgm:cxn modelId="{B7416D72-FE50-4798-A119-9C597D38B6F0}" srcId="{A198F694-3C31-4A6B-A1B0-612D7D47B091}" destId="{8B904136-D7FD-407A-B1D2-2A763D2657B6}" srcOrd="1" destOrd="0" parTransId="{BB38654F-D4DC-4473-B7D8-E34E6B3133B1}" sibTransId="{C3F2212F-0A61-457E-BDC3-71612965A59D}"/>
    <dgm:cxn modelId="{C0EEF14A-9245-4D05-ADD7-2FDFD9195A5C}" srcId="{7E169B03-9587-4C0C-A743-1BC756F23C1C}" destId="{5DD9854C-66F5-456D-B244-1E5C03437CFA}" srcOrd="1" destOrd="0" parTransId="{57B12896-6BBB-40EC-A891-D5F8CB0D921C}" sibTransId="{9CA74DA5-2D4D-430E-A1CF-5677DDD0DF6B}"/>
    <dgm:cxn modelId="{A0F7C492-429E-484B-9750-FC8A62B1B395}" type="presOf" srcId="{CDA60652-903A-4B68-8C77-6103D9889BE0}" destId="{699B69DE-918F-4292-884B-106E8B95F933}" srcOrd="0" destOrd="0" presId="urn:microsoft.com/office/officeart/2005/8/layout/process4"/>
    <dgm:cxn modelId="{F1F45F9E-E7AE-4FC1-ADCF-750B66B8044D}" type="presOf" srcId="{7E169B03-9587-4C0C-A743-1BC756F23C1C}" destId="{7406C279-6A98-41C0-904F-ECC3EE311BF6}" srcOrd="0" destOrd="0" presId="urn:microsoft.com/office/officeart/2005/8/layout/process4"/>
    <dgm:cxn modelId="{9BED208B-7A51-49A1-95CE-71EBA9A5F79D}" type="presOf" srcId="{5DD9854C-66F5-456D-B244-1E5C03437CFA}" destId="{1A362B73-2C82-4900-9EE0-0DF3334F901C}" srcOrd="0" destOrd="0" presId="urn:microsoft.com/office/officeart/2005/8/layout/process4"/>
    <dgm:cxn modelId="{3C361E25-CE25-4D1D-880D-3E5C06BE19FC}" type="presOf" srcId="{8B904136-D7FD-407A-B1D2-2A763D2657B6}" destId="{3F49D5F5-726D-443D-91DB-8D755F933F93}" srcOrd="0" destOrd="0" presId="urn:microsoft.com/office/officeart/2005/8/layout/process4"/>
    <dgm:cxn modelId="{9B895377-2527-49DA-9F87-253E1EF14840}" type="presParOf" srcId="{699B69DE-918F-4292-884B-106E8B95F933}" destId="{9FB8A481-39B7-48B9-BBA1-C78287251AC8}" srcOrd="0" destOrd="0" presId="urn:microsoft.com/office/officeart/2005/8/layout/process4"/>
    <dgm:cxn modelId="{19D56E3E-C328-4B18-9786-DF19F4EEAFAA}" type="presParOf" srcId="{9FB8A481-39B7-48B9-BBA1-C78287251AC8}" destId="{2242FEDE-E764-415A-ACE2-02F12E35F95B}" srcOrd="0" destOrd="0" presId="urn:microsoft.com/office/officeart/2005/8/layout/process4"/>
    <dgm:cxn modelId="{F895D833-907C-45D5-BB43-D917ACB9B0F5}" type="presParOf" srcId="{9FB8A481-39B7-48B9-BBA1-C78287251AC8}" destId="{357E848D-6136-43DA-B86C-B003BC4866A0}" srcOrd="1" destOrd="0" presId="urn:microsoft.com/office/officeart/2005/8/layout/process4"/>
    <dgm:cxn modelId="{A168CC8A-7268-48DA-B556-E767E03AAC36}" type="presParOf" srcId="{9FB8A481-39B7-48B9-BBA1-C78287251AC8}" destId="{1E085E35-3DE4-4063-9EEA-351C64AD81A5}" srcOrd="2" destOrd="0" presId="urn:microsoft.com/office/officeart/2005/8/layout/process4"/>
    <dgm:cxn modelId="{85A8DAA1-20D0-47E8-BC87-0E258BCCC8A2}" type="presParOf" srcId="{1E085E35-3DE4-4063-9EEA-351C64AD81A5}" destId="{2BC67A7F-19DE-4A21-9DDB-5DAC1DC2884A}" srcOrd="0" destOrd="0" presId="urn:microsoft.com/office/officeart/2005/8/layout/process4"/>
    <dgm:cxn modelId="{62B5E3F2-872D-4483-8C9E-6795F774D353}" type="presParOf" srcId="{1E085E35-3DE4-4063-9EEA-351C64AD81A5}" destId="{900B31AC-0C97-4396-8CBB-313C1593DB31}" srcOrd="1" destOrd="0" presId="urn:microsoft.com/office/officeart/2005/8/layout/process4"/>
    <dgm:cxn modelId="{93154CA9-44F0-4E07-8878-4E5E147E3FF0}" type="presParOf" srcId="{699B69DE-918F-4292-884B-106E8B95F933}" destId="{1234FBB5-C92D-48BB-9E57-804246A37035}" srcOrd="1" destOrd="0" presId="urn:microsoft.com/office/officeart/2005/8/layout/process4"/>
    <dgm:cxn modelId="{7C52B830-2CD6-44DC-93C4-0E713CF343F6}" type="presParOf" srcId="{699B69DE-918F-4292-884B-106E8B95F933}" destId="{89953276-E506-4B4C-83C8-D8DD1B80F5A4}" srcOrd="2" destOrd="0" presId="urn:microsoft.com/office/officeart/2005/8/layout/process4"/>
    <dgm:cxn modelId="{21B3886F-2195-481B-ACFE-213F2492CC28}" type="presParOf" srcId="{89953276-E506-4B4C-83C8-D8DD1B80F5A4}" destId="{7406C279-6A98-41C0-904F-ECC3EE311BF6}" srcOrd="0" destOrd="0" presId="urn:microsoft.com/office/officeart/2005/8/layout/process4"/>
    <dgm:cxn modelId="{47546469-69C4-455A-BD1A-1B73030C473D}" type="presParOf" srcId="{89953276-E506-4B4C-83C8-D8DD1B80F5A4}" destId="{35C543D8-4EDA-4E89-8175-20A0FDDBDAB9}" srcOrd="1" destOrd="0" presId="urn:microsoft.com/office/officeart/2005/8/layout/process4"/>
    <dgm:cxn modelId="{1EF16B76-9B6B-47AB-A185-E85607FCFAE4}" type="presParOf" srcId="{89953276-E506-4B4C-83C8-D8DD1B80F5A4}" destId="{0EFD56BC-2217-4097-A30E-73A747DC7B84}" srcOrd="2" destOrd="0" presId="urn:microsoft.com/office/officeart/2005/8/layout/process4"/>
    <dgm:cxn modelId="{B62A45BD-1A40-47FA-B0B1-1025004D05E6}" type="presParOf" srcId="{0EFD56BC-2217-4097-A30E-73A747DC7B84}" destId="{8F83D24A-8414-438B-8EF0-920B279507A3}" srcOrd="0" destOrd="0" presId="urn:microsoft.com/office/officeart/2005/8/layout/process4"/>
    <dgm:cxn modelId="{574724B0-8951-4226-BA65-288576DDE298}" type="presParOf" srcId="{0EFD56BC-2217-4097-A30E-73A747DC7B84}" destId="{1A362B73-2C82-4900-9EE0-0DF3334F901C}" srcOrd="1" destOrd="0" presId="urn:microsoft.com/office/officeart/2005/8/layout/process4"/>
    <dgm:cxn modelId="{E59D2664-A0E9-4E02-86A0-D4C8F24F26B1}" type="presParOf" srcId="{699B69DE-918F-4292-884B-106E8B95F933}" destId="{DDB7CF04-3A3B-43DB-8D82-76FC58556DF7}" srcOrd="3" destOrd="0" presId="urn:microsoft.com/office/officeart/2005/8/layout/process4"/>
    <dgm:cxn modelId="{10BDD8CA-2EE3-4DFF-8397-FEFDE00A1FCF}" type="presParOf" srcId="{699B69DE-918F-4292-884B-106E8B95F933}" destId="{327FE17A-6C0A-45A3-B8B7-43502A61380B}" srcOrd="4" destOrd="0" presId="urn:microsoft.com/office/officeart/2005/8/layout/process4"/>
    <dgm:cxn modelId="{A689743D-29B2-421E-B3B6-3BE2E0E465EF}" type="presParOf" srcId="{327FE17A-6C0A-45A3-B8B7-43502A61380B}" destId="{E99D995D-245A-43F6-AC1D-9B594ABBC488}" srcOrd="0" destOrd="0" presId="urn:microsoft.com/office/officeart/2005/8/layout/process4"/>
    <dgm:cxn modelId="{2AFA2051-2173-47E4-8AEA-7DA1CF0E4CAE}" type="presParOf" srcId="{327FE17A-6C0A-45A3-B8B7-43502A61380B}" destId="{FCD2D42C-8835-438A-AF40-EAEE96F1B518}" srcOrd="1" destOrd="0" presId="urn:microsoft.com/office/officeart/2005/8/layout/process4"/>
    <dgm:cxn modelId="{36309132-56FD-40B0-9A21-039F1B030C2E}" type="presParOf" srcId="{327FE17A-6C0A-45A3-B8B7-43502A61380B}" destId="{FF2F541D-5D03-4D07-B520-01B657BC62DC}" srcOrd="2" destOrd="0" presId="urn:microsoft.com/office/officeart/2005/8/layout/process4"/>
    <dgm:cxn modelId="{70BFF916-FDD8-4D47-8877-7D2F61D75D25}" type="presParOf" srcId="{FF2F541D-5D03-4D07-B520-01B657BC62DC}" destId="{8F183E3E-B2EF-4F0A-841D-BFF32175C1FE}" srcOrd="0" destOrd="0" presId="urn:microsoft.com/office/officeart/2005/8/layout/process4"/>
    <dgm:cxn modelId="{E415C559-ACDD-4659-B5FE-E1C5688645E9}" type="presParOf" srcId="{FF2F541D-5D03-4D07-B520-01B657BC62DC}" destId="{3F49D5F5-726D-443D-91DB-8D755F933F9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C0241-BB85-4F1E-B3F2-B17CF463B9AB}" type="doc">
      <dgm:prSet loTypeId="urn:microsoft.com/office/officeart/2005/8/layout/gear1" loCatId="cycle" qsTypeId="urn:microsoft.com/office/officeart/2005/8/quickstyle/simple1" qsCatId="simple" csTypeId="urn:microsoft.com/office/officeart/2005/8/colors/accent5_1" csCatId="accent5" phldr="1"/>
      <dgm:spPr/>
    </dgm:pt>
    <dgm:pt modelId="{8E58FE6A-4491-4E20-BDFF-B213F45F587D}">
      <dgm:prSet phldrT="[Testo]"/>
      <dgm:spPr/>
      <dgm:t>
        <a:bodyPr/>
        <a:lstStyle/>
        <a:p>
          <a:r>
            <a:rPr lang="it-IT" dirty="0" smtClean="0"/>
            <a:t>Blue off-shore </a:t>
          </a:r>
          <a:r>
            <a:rPr lang="it-IT" dirty="0" err="1" smtClean="0"/>
            <a:t>platforms</a:t>
          </a:r>
          <a:endParaRPr lang="it-IT" dirty="0"/>
        </a:p>
      </dgm:t>
    </dgm:pt>
    <dgm:pt modelId="{E4E7C7EA-1B39-469E-9D2D-D6CCB1A4427A}" type="parTrans" cxnId="{C1D386A5-CD5B-4B7E-A4A3-C618A442B0EA}">
      <dgm:prSet/>
      <dgm:spPr/>
      <dgm:t>
        <a:bodyPr/>
        <a:lstStyle/>
        <a:p>
          <a:endParaRPr lang="it-IT"/>
        </a:p>
      </dgm:t>
    </dgm:pt>
    <dgm:pt modelId="{A3E039C5-B7E2-473B-9863-382D51036BC7}" type="sibTrans" cxnId="{C1D386A5-CD5B-4B7E-A4A3-C618A442B0EA}">
      <dgm:prSet/>
      <dgm:spPr/>
      <dgm:t>
        <a:bodyPr/>
        <a:lstStyle/>
        <a:p>
          <a:endParaRPr lang="it-IT"/>
        </a:p>
      </dgm:t>
    </dgm:pt>
    <dgm:pt modelId="{D5DFFFA6-0F2A-41B9-9210-A638AB42606A}">
      <dgm:prSet phldrT="[Testo]"/>
      <dgm:spPr/>
      <dgm:t>
        <a:bodyPr/>
        <a:lstStyle/>
        <a:p>
          <a:r>
            <a:rPr lang="it-IT" dirty="0" err="1" smtClean="0"/>
            <a:t>Connected</a:t>
          </a:r>
          <a:r>
            <a:rPr lang="it-IT" dirty="0" smtClean="0"/>
            <a:t> </a:t>
          </a:r>
          <a:r>
            <a:rPr lang="it-IT" dirty="0" err="1" smtClean="0"/>
            <a:t>secure</a:t>
          </a:r>
          <a:r>
            <a:rPr lang="it-IT" dirty="0" smtClean="0"/>
            <a:t> </a:t>
          </a:r>
          <a:r>
            <a:rPr lang="it-IT" dirty="0" err="1" smtClean="0"/>
            <a:t>transport</a:t>
          </a:r>
          <a:endParaRPr lang="it-IT" dirty="0"/>
        </a:p>
      </dgm:t>
    </dgm:pt>
    <dgm:pt modelId="{249A2678-1442-412B-838A-2E936897397C}" type="parTrans" cxnId="{0BF01D12-6641-4C49-A267-E7BC6C810EDB}">
      <dgm:prSet/>
      <dgm:spPr/>
      <dgm:t>
        <a:bodyPr/>
        <a:lstStyle/>
        <a:p>
          <a:endParaRPr lang="it-IT"/>
        </a:p>
      </dgm:t>
    </dgm:pt>
    <dgm:pt modelId="{71E3DA38-7923-407B-A96B-EDC5701CF9E2}" type="sibTrans" cxnId="{0BF01D12-6641-4C49-A267-E7BC6C810EDB}">
      <dgm:prSet/>
      <dgm:spPr/>
      <dgm:t>
        <a:bodyPr/>
        <a:lstStyle/>
        <a:p>
          <a:endParaRPr lang="it-IT"/>
        </a:p>
      </dgm:t>
    </dgm:pt>
    <dgm:pt modelId="{D04FA023-890E-41A8-B20F-3992B7A69814}">
      <dgm:prSet phldrT="[Testo]"/>
      <dgm:spPr/>
      <dgm:t>
        <a:bodyPr/>
        <a:lstStyle/>
        <a:p>
          <a:r>
            <a:rPr lang="it-IT" dirty="0" err="1" smtClean="0"/>
            <a:t>Turning</a:t>
          </a:r>
          <a:r>
            <a:rPr lang="it-IT" dirty="0" smtClean="0"/>
            <a:t> data </a:t>
          </a:r>
          <a:r>
            <a:rPr lang="it-IT" dirty="0" err="1" smtClean="0"/>
            <a:t>into</a:t>
          </a:r>
          <a:r>
            <a:rPr lang="it-IT" dirty="0" smtClean="0"/>
            <a:t> blue </a:t>
          </a:r>
          <a:r>
            <a:rPr lang="it-IT" dirty="0" err="1" smtClean="0"/>
            <a:t>services</a:t>
          </a:r>
          <a:endParaRPr lang="it-IT" dirty="0"/>
        </a:p>
      </dgm:t>
    </dgm:pt>
    <dgm:pt modelId="{4B814A92-14A9-4017-89BC-CA11E7C54845}" type="parTrans" cxnId="{0ACBBDAA-8322-4786-A699-9E39FCEA2F29}">
      <dgm:prSet/>
      <dgm:spPr/>
      <dgm:t>
        <a:bodyPr/>
        <a:lstStyle/>
        <a:p>
          <a:endParaRPr lang="it-IT"/>
        </a:p>
      </dgm:t>
    </dgm:pt>
    <dgm:pt modelId="{84D952B0-5B5A-49B8-8785-48ED8E9D537C}" type="sibTrans" cxnId="{0ACBBDAA-8322-4786-A699-9E39FCEA2F29}">
      <dgm:prSet/>
      <dgm:spPr/>
      <dgm:t>
        <a:bodyPr/>
        <a:lstStyle/>
        <a:p>
          <a:endParaRPr lang="it-IT"/>
        </a:p>
      </dgm:t>
    </dgm:pt>
    <dgm:pt modelId="{30565627-208D-4691-BBE1-F95594DF077F}">
      <dgm:prSet phldrT="[Testo]"/>
      <dgm:spPr/>
      <dgm:t>
        <a:bodyPr/>
        <a:lstStyle/>
        <a:p>
          <a:endParaRPr lang="it-IT" dirty="0"/>
        </a:p>
      </dgm:t>
    </dgm:pt>
    <dgm:pt modelId="{BFD77C1E-6515-4A9E-9F46-F5B7E0592725}" type="parTrans" cxnId="{8B1350E8-B71F-4583-AED5-68AF547FB23A}">
      <dgm:prSet/>
      <dgm:spPr/>
      <dgm:t>
        <a:bodyPr/>
        <a:lstStyle/>
        <a:p>
          <a:endParaRPr lang="it-IT"/>
        </a:p>
      </dgm:t>
    </dgm:pt>
    <dgm:pt modelId="{267B2EA4-4347-4D05-9B6B-E4F198B7A01A}" type="sibTrans" cxnId="{8B1350E8-B71F-4583-AED5-68AF547FB23A}">
      <dgm:prSet/>
      <dgm:spPr/>
      <dgm:t>
        <a:bodyPr/>
        <a:lstStyle/>
        <a:p>
          <a:endParaRPr lang="it-IT"/>
        </a:p>
      </dgm:t>
    </dgm:pt>
    <dgm:pt modelId="{D0C3E719-8FC7-4950-8761-4BB2F14F309C}" type="pres">
      <dgm:prSet presAssocID="{B0BC0241-BB85-4F1E-B3F2-B17CF463B9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BA44C4-B985-4A50-9C2D-9817B58C63D5}" type="pres">
      <dgm:prSet presAssocID="{8E58FE6A-4491-4E20-BDFF-B213F45F58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8C3D7E-4244-4622-AA8A-E8F2F4DDA36C}" type="pres">
      <dgm:prSet presAssocID="{8E58FE6A-4491-4E20-BDFF-B213F45F587D}" presName="gear1srcNode" presStyleLbl="node1" presStyleIdx="0" presStyleCnt="3"/>
      <dgm:spPr/>
      <dgm:t>
        <a:bodyPr/>
        <a:lstStyle/>
        <a:p>
          <a:endParaRPr lang="it-IT"/>
        </a:p>
      </dgm:t>
    </dgm:pt>
    <dgm:pt modelId="{7811E1C2-8133-464C-8B80-ED7863F81169}" type="pres">
      <dgm:prSet presAssocID="{8E58FE6A-4491-4E20-BDFF-B213F45F587D}" presName="gear1dstNode" presStyleLbl="node1" presStyleIdx="0" presStyleCnt="3"/>
      <dgm:spPr/>
      <dgm:t>
        <a:bodyPr/>
        <a:lstStyle/>
        <a:p>
          <a:endParaRPr lang="it-IT"/>
        </a:p>
      </dgm:t>
    </dgm:pt>
    <dgm:pt modelId="{01E23929-E097-47E9-9805-5C93492BD906}" type="pres">
      <dgm:prSet presAssocID="{D5DFFFA6-0F2A-41B9-9210-A638AB42606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6CC2A0-5AD5-497D-81BC-6A147EAD5020}" type="pres">
      <dgm:prSet presAssocID="{D5DFFFA6-0F2A-41B9-9210-A638AB42606A}" presName="gear2srcNode" presStyleLbl="node1" presStyleIdx="1" presStyleCnt="3"/>
      <dgm:spPr/>
      <dgm:t>
        <a:bodyPr/>
        <a:lstStyle/>
        <a:p>
          <a:endParaRPr lang="it-IT"/>
        </a:p>
      </dgm:t>
    </dgm:pt>
    <dgm:pt modelId="{F647D6CC-44B3-45FF-9F36-B75C0BE1D11D}" type="pres">
      <dgm:prSet presAssocID="{D5DFFFA6-0F2A-41B9-9210-A638AB42606A}" presName="gear2dstNode" presStyleLbl="node1" presStyleIdx="1" presStyleCnt="3"/>
      <dgm:spPr/>
      <dgm:t>
        <a:bodyPr/>
        <a:lstStyle/>
        <a:p>
          <a:endParaRPr lang="it-IT"/>
        </a:p>
      </dgm:t>
    </dgm:pt>
    <dgm:pt modelId="{23874951-0365-4738-A663-C916772B3FA4}" type="pres">
      <dgm:prSet presAssocID="{D04FA023-890E-41A8-B20F-3992B7A69814}" presName="gear3" presStyleLbl="node1" presStyleIdx="2" presStyleCnt="3"/>
      <dgm:spPr/>
      <dgm:t>
        <a:bodyPr/>
        <a:lstStyle/>
        <a:p>
          <a:endParaRPr lang="it-IT"/>
        </a:p>
      </dgm:t>
    </dgm:pt>
    <dgm:pt modelId="{077CE12A-C604-44D5-A623-8A999B216808}" type="pres">
      <dgm:prSet presAssocID="{D04FA023-890E-41A8-B20F-3992B7A698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300A5C-D3FB-43B5-B0E3-D78EABF32579}" type="pres">
      <dgm:prSet presAssocID="{D04FA023-890E-41A8-B20F-3992B7A69814}" presName="gear3srcNode" presStyleLbl="node1" presStyleIdx="2" presStyleCnt="3"/>
      <dgm:spPr/>
      <dgm:t>
        <a:bodyPr/>
        <a:lstStyle/>
        <a:p>
          <a:endParaRPr lang="it-IT"/>
        </a:p>
      </dgm:t>
    </dgm:pt>
    <dgm:pt modelId="{CAB96B74-A904-4A10-8508-F0E03C839681}" type="pres">
      <dgm:prSet presAssocID="{D04FA023-890E-41A8-B20F-3992B7A69814}" presName="gear3dstNode" presStyleLbl="node1" presStyleIdx="2" presStyleCnt="3"/>
      <dgm:spPr/>
      <dgm:t>
        <a:bodyPr/>
        <a:lstStyle/>
        <a:p>
          <a:endParaRPr lang="it-IT"/>
        </a:p>
      </dgm:t>
    </dgm:pt>
    <dgm:pt modelId="{C90B44B0-7712-450F-AE8D-88E372B67A03}" type="pres">
      <dgm:prSet presAssocID="{A3E039C5-B7E2-473B-9863-382D51036BC7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0CC02CE6-D6C0-4DD5-B11C-13CCCA747ACA}" type="pres">
      <dgm:prSet presAssocID="{71E3DA38-7923-407B-A96B-EDC5701CF9E2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2F1E2394-7FD7-479C-AE31-F8B1DAB2562D}" type="pres">
      <dgm:prSet presAssocID="{84D952B0-5B5A-49B8-8785-48ED8E9D537C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E1706257-7601-40ED-BCE8-304421561D37}" type="presOf" srcId="{84D952B0-5B5A-49B8-8785-48ED8E9D537C}" destId="{2F1E2394-7FD7-479C-AE31-F8B1DAB2562D}" srcOrd="0" destOrd="0" presId="urn:microsoft.com/office/officeart/2005/8/layout/gear1"/>
    <dgm:cxn modelId="{88DE96CA-A6E7-4B3B-9EDA-C0077F8A7F64}" type="presOf" srcId="{8E58FE6A-4491-4E20-BDFF-B213F45F587D}" destId="{7FBA44C4-B985-4A50-9C2D-9817B58C63D5}" srcOrd="0" destOrd="0" presId="urn:microsoft.com/office/officeart/2005/8/layout/gear1"/>
    <dgm:cxn modelId="{BC9BAEFA-E6AB-4382-A5F4-F2CFD44B8F63}" type="presOf" srcId="{A3E039C5-B7E2-473B-9863-382D51036BC7}" destId="{C90B44B0-7712-450F-AE8D-88E372B67A03}" srcOrd="0" destOrd="0" presId="urn:microsoft.com/office/officeart/2005/8/layout/gear1"/>
    <dgm:cxn modelId="{0ACBBDAA-8322-4786-A699-9E39FCEA2F29}" srcId="{B0BC0241-BB85-4F1E-B3F2-B17CF463B9AB}" destId="{D04FA023-890E-41A8-B20F-3992B7A69814}" srcOrd="2" destOrd="0" parTransId="{4B814A92-14A9-4017-89BC-CA11E7C54845}" sibTransId="{84D952B0-5B5A-49B8-8785-48ED8E9D537C}"/>
    <dgm:cxn modelId="{C1D386A5-CD5B-4B7E-A4A3-C618A442B0EA}" srcId="{B0BC0241-BB85-4F1E-B3F2-B17CF463B9AB}" destId="{8E58FE6A-4491-4E20-BDFF-B213F45F587D}" srcOrd="0" destOrd="0" parTransId="{E4E7C7EA-1B39-469E-9D2D-D6CCB1A4427A}" sibTransId="{A3E039C5-B7E2-473B-9863-382D51036BC7}"/>
    <dgm:cxn modelId="{B551E530-C82D-4422-B826-245843B8544A}" type="presOf" srcId="{71E3DA38-7923-407B-A96B-EDC5701CF9E2}" destId="{0CC02CE6-D6C0-4DD5-B11C-13CCCA747ACA}" srcOrd="0" destOrd="0" presId="urn:microsoft.com/office/officeart/2005/8/layout/gear1"/>
    <dgm:cxn modelId="{0BF01D12-6641-4C49-A267-E7BC6C810EDB}" srcId="{B0BC0241-BB85-4F1E-B3F2-B17CF463B9AB}" destId="{D5DFFFA6-0F2A-41B9-9210-A638AB42606A}" srcOrd="1" destOrd="0" parTransId="{249A2678-1442-412B-838A-2E936897397C}" sibTransId="{71E3DA38-7923-407B-A96B-EDC5701CF9E2}"/>
    <dgm:cxn modelId="{99794654-4796-4129-AAE0-6857D9211952}" type="presOf" srcId="{8E58FE6A-4491-4E20-BDFF-B213F45F587D}" destId="{7811E1C2-8133-464C-8B80-ED7863F81169}" srcOrd="2" destOrd="0" presId="urn:microsoft.com/office/officeart/2005/8/layout/gear1"/>
    <dgm:cxn modelId="{8E08FA23-A61F-4F0B-8347-13A5591532A0}" type="presOf" srcId="{D5DFFFA6-0F2A-41B9-9210-A638AB42606A}" destId="{01E23929-E097-47E9-9805-5C93492BD906}" srcOrd="0" destOrd="0" presId="urn:microsoft.com/office/officeart/2005/8/layout/gear1"/>
    <dgm:cxn modelId="{6D147109-82DA-45E9-80B2-B1177DA8AF6C}" type="presOf" srcId="{D04FA023-890E-41A8-B20F-3992B7A69814}" destId="{AC300A5C-D3FB-43B5-B0E3-D78EABF32579}" srcOrd="2" destOrd="0" presId="urn:microsoft.com/office/officeart/2005/8/layout/gear1"/>
    <dgm:cxn modelId="{8B1350E8-B71F-4583-AED5-68AF547FB23A}" srcId="{B0BC0241-BB85-4F1E-B3F2-B17CF463B9AB}" destId="{30565627-208D-4691-BBE1-F95594DF077F}" srcOrd="3" destOrd="0" parTransId="{BFD77C1E-6515-4A9E-9F46-F5B7E0592725}" sibTransId="{267B2EA4-4347-4D05-9B6B-E4F198B7A01A}"/>
    <dgm:cxn modelId="{AB269D89-3650-4862-984F-ECEBB76487EC}" type="presOf" srcId="{D04FA023-890E-41A8-B20F-3992B7A69814}" destId="{CAB96B74-A904-4A10-8508-F0E03C839681}" srcOrd="3" destOrd="0" presId="urn:microsoft.com/office/officeart/2005/8/layout/gear1"/>
    <dgm:cxn modelId="{487507EA-E206-49C9-A885-ECD1B324BD66}" type="presOf" srcId="{D04FA023-890E-41A8-B20F-3992B7A69814}" destId="{077CE12A-C604-44D5-A623-8A999B216808}" srcOrd="1" destOrd="0" presId="urn:microsoft.com/office/officeart/2005/8/layout/gear1"/>
    <dgm:cxn modelId="{C608B45C-4183-43DB-9985-898E7DCC9DC3}" type="presOf" srcId="{D04FA023-890E-41A8-B20F-3992B7A69814}" destId="{23874951-0365-4738-A663-C916772B3FA4}" srcOrd="0" destOrd="0" presId="urn:microsoft.com/office/officeart/2005/8/layout/gear1"/>
    <dgm:cxn modelId="{1A3B25FA-FD9B-4FC2-8B9F-0E632F3266D9}" type="presOf" srcId="{8E58FE6A-4491-4E20-BDFF-B213F45F587D}" destId="{DF8C3D7E-4244-4622-AA8A-E8F2F4DDA36C}" srcOrd="1" destOrd="0" presId="urn:microsoft.com/office/officeart/2005/8/layout/gear1"/>
    <dgm:cxn modelId="{D2056503-27EC-4627-B13E-A1B2D20510A6}" type="presOf" srcId="{D5DFFFA6-0F2A-41B9-9210-A638AB42606A}" destId="{206CC2A0-5AD5-497D-81BC-6A147EAD5020}" srcOrd="1" destOrd="0" presId="urn:microsoft.com/office/officeart/2005/8/layout/gear1"/>
    <dgm:cxn modelId="{2D89F72C-A264-49AA-9165-90AE60274492}" type="presOf" srcId="{B0BC0241-BB85-4F1E-B3F2-B17CF463B9AB}" destId="{D0C3E719-8FC7-4950-8761-4BB2F14F309C}" srcOrd="0" destOrd="0" presId="urn:microsoft.com/office/officeart/2005/8/layout/gear1"/>
    <dgm:cxn modelId="{16B1DEFF-3475-49A6-A66C-9B0A27EBC465}" type="presOf" srcId="{D5DFFFA6-0F2A-41B9-9210-A638AB42606A}" destId="{F647D6CC-44B3-45FF-9F36-B75C0BE1D11D}" srcOrd="2" destOrd="0" presId="urn:microsoft.com/office/officeart/2005/8/layout/gear1"/>
    <dgm:cxn modelId="{74A7284E-BD3B-462B-8798-B52D4BD5C5D9}" type="presParOf" srcId="{D0C3E719-8FC7-4950-8761-4BB2F14F309C}" destId="{7FBA44C4-B985-4A50-9C2D-9817B58C63D5}" srcOrd="0" destOrd="0" presId="urn:microsoft.com/office/officeart/2005/8/layout/gear1"/>
    <dgm:cxn modelId="{2707318E-B029-4D2E-8787-7D9C554C638B}" type="presParOf" srcId="{D0C3E719-8FC7-4950-8761-4BB2F14F309C}" destId="{DF8C3D7E-4244-4622-AA8A-E8F2F4DDA36C}" srcOrd="1" destOrd="0" presId="urn:microsoft.com/office/officeart/2005/8/layout/gear1"/>
    <dgm:cxn modelId="{CDAB355A-1BE8-4C33-8EF3-D553B46D0587}" type="presParOf" srcId="{D0C3E719-8FC7-4950-8761-4BB2F14F309C}" destId="{7811E1C2-8133-464C-8B80-ED7863F81169}" srcOrd="2" destOrd="0" presId="urn:microsoft.com/office/officeart/2005/8/layout/gear1"/>
    <dgm:cxn modelId="{862AB7EF-C4EA-4B60-82E2-31604B587D33}" type="presParOf" srcId="{D0C3E719-8FC7-4950-8761-4BB2F14F309C}" destId="{01E23929-E097-47E9-9805-5C93492BD906}" srcOrd="3" destOrd="0" presId="urn:microsoft.com/office/officeart/2005/8/layout/gear1"/>
    <dgm:cxn modelId="{B662CBFA-B188-451F-8A59-2CA042214DFE}" type="presParOf" srcId="{D0C3E719-8FC7-4950-8761-4BB2F14F309C}" destId="{206CC2A0-5AD5-497D-81BC-6A147EAD5020}" srcOrd="4" destOrd="0" presId="urn:microsoft.com/office/officeart/2005/8/layout/gear1"/>
    <dgm:cxn modelId="{A2FA461A-C9BA-44D8-9099-8E3A0FE6D503}" type="presParOf" srcId="{D0C3E719-8FC7-4950-8761-4BB2F14F309C}" destId="{F647D6CC-44B3-45FF-9F36-B75C0BE1D11D}" srcOrd="5" destOrd="0" presId="urn:microsoft.com/office/officeart/2005/8/layout/gear1"/>
    <dgm:cxn modelId="{56802D4B-196E-4AEE-A401-FCB7090CC536}" type="presParOf" srcId="{D0C3E719-8FC7-4950-8761-4BB2F14F309C}" destId="{23874951-0365-4738-A663-C916772B3FA4}" srcOrd="6" destOrd="0" presId="urn:microsoft.com/office/officeart/2005/8/layout/gear1"/>
    <dgm:cxn modelId="{1059A07F-E3A6-43C0-BDAD-F87240B8D2B9}" type="presParOf" srcId="{D0C3E719-8FC7-4950-8761-4BB2F14F309C}" destId="{077CE12A-C604-44D5-A623-8A999B216808}" srcOrd="7" destOrd="0" presId="urn:microsoft.com/office/officeart/2005/8/layout/gear1"/>
    <dgm:cxn modelId="{CC5DE383-7D80-4458-94C9-CCE288E74012}" type="presParOf" srcId="{D0C3E719-8FC7-4950-8761-4BB2F14F309C}" destId="{AC300A5C-D3FB-43B5-B0E3-D78EABF32579}" srcOrd="8" destOrd="0" presId="urn:microsoft.com/office/officeart/2005/8/layout/gear1"/>
    <dgm:cxn modelId="{23893DB4-7B60-4532-8C2F-260C03D170EF}" type="presParOf" srcId="{D0C3E719-8FC7-4950-8761-4BB2F14F309C}" destId="{CAB96B74-A904-4A10-8508-F0E03C839681}" srcOrd="9" destOrd="0" presId="urn:microsoft.com/office/officeart/2005/8/layout/gear1"/>
    <dgm:cxn modelId="{5863AE34-4D77-436A-B2C6-18E7FB2327B4}" type="presParOf" srcId="{D0C3E719-8FC7-4950-8761-4BB2F14F309C}" destId="{C90B44B0-7712-450F-AE8D-88E372B67A03}" srcOrd="10" destOrd="0" presId="urn:microsoft.com/office/officeart/2005/8/layout/gear1"/>
    <dgm:cxn modelId="{2AA4C933-A827-4761-8B7A-2381C91D9079}" type="presParOf" srcId="{D0C3E719-8FC7-4950-8761-4BB2F14F309C}" destId="{0CC02CE6-D6C0-4DD5-B11C-13CCCA747ACA}" srcOrd="11" destOrd="0" presId="urn:microsoft.com/office/officeart/2005/8/layout/gear1"/>
    <dgm:cxn modelId="{D6E13F51-D85A-4248-B11A-17C99CC07CCF}" type="presParOf" srcId="{D0C3E719-8FC7-4950-8761-4BB2F14F309C}" destId="{2F1E2394-7FD7-479C-AE31-F8B1DAB256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C391C-66A9-404D-B57B-1985B8DA4784}" type="doc">
      <dgm:prSet loTypeId="urn:microsoft.com/office/officeart/2005/8/layout/gear1" loCatId="cycle" qsTypeId="urn:microsoft.com/office/officeart/2005/8/quickstyle/simple1" qsCatId="simple" csTypeId="urn:microsoft.com/office/officeart/2005/8/colors/accent6_1" csCatId="accent6" phldr="1"/>
      <dgm:spPr/>
    </dgm:pt>
    <dgm:pt modelId="{01B86428-C2D6-42F8-BD52-C5100D5A21D2}">
      <dgm:prSet phldrT="[Testo]"/>
      <dgm:spPr/>
      <dgm:t>
        <a:bodyPr/>
        <a:lstStyle/>
        <a:p>
          <a:r>
            <a:rPr lang="it-IT" dirty="0" err="1" smtClean="0"/>
            <a:t>Response</a:t>
          </a:r>
          <a:r>
            <a:rPr lang="it-IT" dirty="0" smtClean="0"/>
            <a:t> on </a:t>
          </a:r>
          <a:r>
            <a:rPr lang="it-IT" dirty="0" err="1" smtClean="0"/>
            <a:t>land-sea</a:t>
          </a:r>
          <a:r>
            <a:rPr lang="it-IT" dirty="0" smtClean="0"/>
            <a:t> </a:t>
          </a:r>
          <a:r>
            <a:rPr lang="it-IT" dirty="0" err="1" smtClean="0"/>
            <a:t>interaction</a:t>
          </a:r>
          <a:endParaRPr lang="it-IT" dirty="0"/>
        </a:p>
      </dgm:t>
    </dgm:pt>
    <dgm:pt modelId="{355C62B8-5768-45D1-AA91-D6A8F5358763}" type="parTrans" cxnId="{2D7968B8-72E0-4CBF-BB95-67CA8E81E6F6}">
      <dgm:prSet/>
      <dgm:spPr/>
      <dgm:t>
        <a:bodyPr/>
        <a:lstStyle/>
        <a:p>
          <a:endParaRPr lang="it-IT"/>
        </a:p>
      </dgm:t>
    </dgm:pt>
    <dgm:pt modelId="{13D082FF-3DE1-4170-A6E6-1F992C791D31}" type="sibTrans" cxnId="{2D7968B8-72E0-4CBF-BB95-67CA8E81E6F6}">
      <dgm:prSet/>
      <dgm:spPr/>
      <dgm:t>
        <a:bodyPr/>
        <a:lstStyle/>
        <a:p>
          <a:endParaRPr lang="it-IT"/>
        </a:p>
      </dgm:t>
    </dgm:pt>
    <dgm:pt modelId="{4BE57D19-59BA-4F37-A25F-6594DAD7D022}">
      <dgm:prSet phldrT="[Testo]"/>
      <dgm:spPr/>
      <dgm:t>
        <a:bodyPr/>
        <a:lstStyle/>
        <a:p>
          <a:r>
            <a:rPr lang="it-IT" dirty="0" err="1" smtClean="0"/>
            <a:t>Whealthy</a:t>
          </a:r>
          <a:r>
            <a:rPr lang="it-IT" dirty="0" smtClean="0"/>
            <a:t> BLUEMED </a:t>
          </a:r>
          <a:r>
            <a:rPr lang="it-IT" dirty="0" err="1" smtClean="0"/>
            <a:t>ecosystems</a:t>
          </a:r>
          <a:endParaRPr lang="it-IT" dirty="0"/>
        </a:p>
      </dgm:t>
    </dgm:pt>
    <dgm:pt modelId="{9AA2B6A6-5925-49CC-BB2E-57C75C8C52DD}" type="parTrans" cxnId="{59EE94EE-EE34-4043-A4BF-3AFE91A8594C}">
      <dgm:prSet/>
      <dgm:spPr/>
      <dgm:t>
        <a:bodyPr/>
        <a:lstStyle/>
        <a:p>
          <a:endParaRPr lang="it-IT"/>
        </a:p>
      </dgm:t>
    </dgm:pt>
    <dgm:pt modelId="{7ED8EAF3-9A9A-4B8E-B0CE-6C5C54D68865}" type="sibTrans" cxnId="{59EE94EE-EE34-4043-A4BF-3AFE91A8594C}">
      <dgm:prSet/>
      <dgm:spPr/>
      <dgm:t>
        <a:bodyPr/>
        <a:lstStyle/>
        <a:p>
          <a:endParaRPr lang="it-IT"/>
        </a:p>
      </dgm:t>
    </dgm:pt>
    <dgm:pt modelId="{99514204-D6BD-4084-B55F-24A51634F105}">
      <dgm:prSet phldrT="[Testo]"/>
      <dgm:spPr/>
      <dgm:t>
        <a:bodyPr/>
        <a:lstStyle/>
        <a:p>
          <a:r>
            <a:rPr lang="it-IT" dirty="0" smtClean="0"/>
            <a:t>A culture of </a:t>
          </a:r>
          <a:r>
            <a:rPr lang="it-IT" dirty="0" err="1" smtClean="0"/>
            <a:t>healthy</a:t>
          </a:r>
          <a:r>
            <a:rPr lang="it-IT" dirty="0" smtClean="0"/>
            <a:t> </a:t>
          </a:r>
          <a:r>
            <a:rPr lang="it-IT" dirty="0" err="1" smtClean="0"/>
            <a:t>seafood</a:t>
          </a:r>
          <a:endParaRPr lang="it-IT" dirty="0"/>
        </a:p>
      </dgm:t>
    </dgm:pt>
    <dgm:pt modelId="{2E08DC32-7D5F-4B1C-A032-C0A757FE7ADF}" type="parTrans" cxnId="{3A849C61-D40F-44EA-BB87-A4DC54059E26}">
      <dgm:prSet/>
      <dgm:spPr/>
      <dgm:t>
        <a:bodyPr/>
        <a:lstStyle/>
        <a:p>
          <a:endParaRPr lang="it-IT"/>
        </a:p>
      </dgm:t>
    </dgm:pt>
    <dgm:pt modelId="{4ADEA407-FA04-48D1-8B91-144F0A1FBBA0}" type="sibTrans" cxnId="{3A849C61-D40F-44EA-BB87-A4DC54059E26}">
      <dgm:prSet/>
      <dgm:spPr/>
      <dgm:t>
        <a:bodyPr/>
        <a:lstStyle/>
        <a:p>
          <a:endParaRPr lang="it-IT"/>
        </a:p>
      </dgm:t>
    </dgm:pt>
    <dgm:pt modelId="{E2803B94-958F-4E85-9DE2-9222A3BD247D}" type="pres">
      <dgm:prSet presAssocID="{A9FC391C-66A9-404D-B57B-1985B8DA478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3D32D3-8B91-4A28-84EA-B9A54E250BD5}" type="pres">
      <dgm:prSet presAssocID="{01B86428-C2D6-42F8-BD52-C5100D5A21D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79F147-55B1-4AB7-83AD-9FADBB8314A8}" type="pres">
      <dgm:prSet presAssocID="{01B86428-C2D6-42F8-BD52-C5100D5A21D2}" presName="gear1srcNode" presStyleLbl="node1" presStyleIdx="0" presStyleCnt="3"/>
      <dgm:spPr/>
      <dgm:t>
        <a:bodyPr/>
        <a:lstStyle/>
        <a:p>
          <a:endParaRPr lang="it-IT"/>
        </a:p>
      </dgm:t>
    </dgm:pt>
    <dgm:pt modelId="{7CA60A5A-D357-421B-AB21-08F6372B568C}" type="pres">
      <dgm:prSet presAssocID="{01B86428-C2D6-42F8-BD52-C5100D5A21D2}" presName="gear1dstNode" presStyleLbl="node1" presStyleIdx="0" presStyleCnt="3"/>
      <dgm:spPr/>
      <dgm:t>
        <a:bodyPr/>
        <a:lstStyle/>
        <a:p>
          <a:endParaRPr lang="it-IT"/>
        </a:p>
      </dgm:t>
    </dgm:pt>
    <dgm:pt modelId="{A00780AC-9804-4E3B-BC87-3C7747EB81D5}" type="pres">
      <dgm:prSet presAssocID="{4BE57D19-59BA-4F37-A25F-6594DAD7D02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5E9E9E-20B3-46CD-8857-FE52F8FE8E33}" type="pres">
      <dgm:prSet presAssocID="{4BE57D19-59BA-4F37-A25F-6594DAD7D022}" presName="gear2srcNode" presStyleLbl="node1" presStyleIdx="1" presStyleCnt="3"/>
      <dgm:spPr/>
      <dgm:t>
        <a:bodyPr/>
        <a:lstStyle/>
        <a:p>
          <a:endParaRPr lang="it-IT"/>
        </a:p>
      </dgm:t>
    </dgm:pt>
    <dgm:pt modelId="{FCD51096-D833-4D75-91A4-EA369A3EE478}" type="pres">
      <dgm:prSet presAssocID="{4BE57D19-59BA-4F37-A25F-6594DAD7D022}" presName="gear2dstNode" presStyleLbl="node1" presStyleIdx="1" presStyleCnt="3"/>
      <dgm:spPr/>
      <dgm:t>
        <a:bodyPr/>
        <a:lstStyle/>
        <a:p>
          <a:endParaRPr lang="it-IT"/>
        </a:p>
      </dgm:t>
    </dgm:pt>
    <dgm:pt modelId="{5AB18E8A-5D86-4E21-8408-2B19B9DD73F2}" type="pres">
      <dgm:prSet presAssocID="{99514204-D6BD-4084-B55F-24A51634F105}" presName="gear3" presStyleLbl="node1" presStyleIdx="2" presStyleCnt="3"/>
      <dgm:spPr/>
      <dgm:t>
        <a:bodyPr/>
        <a:lstStyle/>
        <a:p>
          <a:endParaRPr lang="it-IT"/>
        </a:p>
      </dgm:t>
    </dgm:pt>
    <dgm:pt modelId="{50E7B83D-7076-47EF-9FA8-20E61CBFDDF3}" type="pres">
      <dgm:prSet presAssocID="{99514204-D6BD-4084-B55F-24A51634F10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ECE691-E977-45BA-8B4F-4AEF29603DAB}" type="pres">
      <dgm:prSet presAssocID="{99514204-D6BD-4084-B55F-24A51634F105}" presName="gear3srcNode" presStyleLbl="node1" presStyleIdx="2" presStyleCnt="3"/>
      <dgm:spPr/>
      <dgm:t>
        <a:bodyPr/>
        <a:lstStyle/>
        <a:p>
          <a:endParaRPr lang="it-IT"/>
        </a:p>
      </dgm:t>
    </dgm:pt>
    <dgm:pt modelId="{7B4C2C99-EC85-4FD7-B2BE-063CF4D598FE}" type="pres">
      <dgm:prSet presAssocID="{99514204-D6BD-4084-B55F-24A51634F105}" presName="gear3dstNode" presStyleLbl="node1" presStyleIdx="2" presStyleCnt="3"/>
      <dgm:spPr/>
      <dgm:t>
        <a:bodyPr/>
        <a:lstStyle/>
        <a:p>
          <a:endParaRPr lang="it-IT"/>
        </a:p>
      </dgm:t>
    </dgm:pt>
    <dgm:pt modelId="{BBB033A6-3176-486E-96E6-75A944CC292A}" type="pres">
      <dgm:prSet presAssocID="{13D082FF-3DE1-4170-A6E6-1F992C791D31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CCDE080B-F2BA-41B1-8258-FED2CFA1BCAC}" type="pres">
      <dgm:prSet presAssocID="{7ED8EAF3-9A9A-4B8E-B0CE-6C5C54D68865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11877B28-CC17-41DA-BCB0-0A2DE5486116}" type="pres">
      <dgm:prSet presAssocID="{4ADEA407-FA04-48D1-8B91-144F0A1FBBA0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DC4AA956-D7CE-48BE-9E24-3E087FDBBF53}" type="presOf" srcId="{4BE57D19-59BA-4F37-A25F-6594DAD7D022}" destId="{FCD51096-D833-4D75-91A4-EA369A3EE478}" srcOrd="2" destOrd="0" presId="urn:microsoft.com/office/officeart/2005/8/layout/gear1"/>
    <dgm:cxn modelId="{962D8250-51BE-4693-BCCC-8F157B7DA84C}" type="presOf" srcId="{99514204-D6BD-4084-B55F-24A51634F105}" destId="{7B4C2C99-EC85-4FD7-B2BE-063CF4D598FE}" srcOrd="3" destOrd="0" presId="urn:microsoft.com/office/officeart/2005/8/layout/gear1"/>
    <dgm:cxn modelId="{9BFDBEE5-8E09-44CC-9429-8B8FE7B42500}" type="presOf" srcId="{13D082FF-3DE1-4170-A6E6-1F992C791D31}" destId="{BBB033A6-3176-486E-96E6-75A944CC292A}" srcOrd="0" destOrd="0" presId="urn:microsoft.com/office/officeart/2005/8/layout/gear1"/>
    <dgm:cxn modelId="{781FD66F-DBEB-4DBE-A731-A87C822C0C17}" type="presOf" srcId="{4ADEA407-FA04-48D1-8B91-144F0A1FBBA0}" destId="{11877B28-CC17-41DA-BCB0-0A2DE5486116}" srcOrd="0" destOrd="0" presId="urn:microsoft.com/office/officeart/2005/8/layout/gear1"/>
    <dgm:cxn modelId="{59EE94EE-EE34-4043-A4BF-3AFE91A8594C}" srcId="{A9FC391C-66A9-404D-B57B-1985B8DA4784}" destId="{4BE57D19-59BA-4F37-A25F-6594DAD7D022}" srcOrd="1" destOrd="0" parTransId="{9AA2B6A6-5925-49CC-BB2E-57C75C8C52DD}" sibTransId="{7ED8EAF3-9A9A-4B8E-B0CE-6C5C54D68865}"/>
    <dgm:cxn modelId="{E1F312BC-C68B-4F5D-9A2F-D94DF548317A}" type="presOf" srcId="{4BE57D19-59BA-4F37-A25F-6594DAD7D022}" destId="{CD5E9E9E-20B3-46CD-8857-FE52F8FE8E33}" srcOrd="1" destOrd="0" presId="urn:microsoft.com/office/officeart/2005/8/layout/gear1"/>
    <dgm:cxn modelId="{C62934CB-C7DE-4707-A093-D6FEB7731AD5}" type="presOf" srcId="{01B86428-C2D6-42F8-BD52-C5100D5A21D2}" destId="{B379F147-55B1-4AB7-83AD-9FADBB8314A8}" srcOrd="1" destOrd="0" presId="urn:microsoft.com/office/officeart/2005/8/layout/gear1"/>
    <dgm:cxn modelId="{BFA17C47-0E5A-4FC1-885E-7E6BE54C70ED}" type="presOf" srcId="{A9FC391C-66A9-404D-B57B-1985B8DA4784}" destId="{E2803B94-958F-4E85-9DE2-9222A3BD247D}" srcOrd="0" destOrd="0" presId="urn:microsoft.com/office/officeart/2005/8/layout/gear1"/>
    <dgm:cxn modelId="{2D7968B8-72E0-4CBF-BB95-67CA8E81E6F6}" srcId="{A9FC391C-66A9-404D-B57B-1985B8DA4784}" destId="{01B86428-C2D6-42F8-BD52-C5100D5A21D2}" srcOrd="0" destOrd="0" parTransId="{355C62B8-5768-45D1-AA91-D6A8F5358763}" sibTransId="{13D082FF-3DE1-4170-A6E6-1F992C791D31}"/>
    <dgm:cxn modelId="{0960E956-63A8-4853-A702-16002673B876}" type="presOf" srcId="{4BE57D19-59BA-4F37-A25F-6594DAD7D022}" destId="{A00780AC-9804-4E3B-BC87-3C7747EB81D5}" srcOrd="0" destOrd="0" presId="urn:microsoft.com/office/officeart/2005/8/layout/gear1"/>
    <dgm:cxn modelId="{3A849C61-D40F-44EA-BB87-A4DC54059E26}" srcId="{A9FC391C-66A9-404D-B57B-1985B8DA4784}" destId="{99514204-D6BD-4084-B55F-24A51634F105}" srcOrd="2" destOrd="0" parTransId="{2E08DC32-7D5F-4B1C-A032-C0A757FE7ADF}" sibTransId="{4ADEA407-FA04-48D1-8B91-144F0A1FBBA0}"/>
    <dgm:cxn modelId="{9AC48B93-E220-42AE-93B8-1D79BBE8815C}" type="presOf" srcId="{01B86428-C2D6-42F8-BD52-C5100D5A21D2}" destId="{7CA60A5A-D357-421B-AB21-08F6372B568C}" srcOrd="2" destOrd="0" presId="urn:microsoft.com/office/officeart/2005/8/layout/gear1"/>
    <dgm:cxn modelId="{2D84D26A-6CE4-4306-B085-116C4A277A27}" type="presOf" srcId="{99514204-D6BD-4084-B55F-24A51634F105}" destId="{5AB18E8A-5D86-4E21-8408-2B19B9DD73F2}" srcOrd="0" destOrd="0" presId="urn:microsoft.com/office/officeart/2005/8/layout/gear1"/>
    <dgm:cxn modelId="{72C28987-52B1-4DF4-B4D0-682961F36140}" type="presOf" srcId="{7ED8EAF3-9A9A-4B8E-B0CE-6C5C54D68865}" destId="{CCDE080B-F2BA-41B1-8258-FED2CFA1BCAC}" srcOrd="0" destOrd="0" presId="urn:microsoft.com/office/officeart/2005/8/layout/gear1"/>
    <dgm:cxn modelId="{8FAEDB37-F70F-4F71-BCD8-6743574051B7}" type="presOf" srcId="{99514204-D6BD-4084-B55F-24A51634F105}" destId="{50E7B83D-7076-47EF-9FA8-20E61CBFDDF3}" srcOrd="1" destOrd="0" presId="urn:microsoft.com/office/officeart/2005/8/layout/gear1"/>
    <dgm:cxn modelId="{7917D301-C979-4085-9BBC-83A824BA67E5}" type="presOf" srcId="{01B86428-C2D6-42F8-BD52-C5100D5A21D2}" destId="{DA3D32D3-8B91-4A28-84EA-B9A54E250BD5}" srcOrd="0" destOrd="0" presId="urn:microsoft.com/office/officeart/2005/8/layout/gear1"/>
    <dgm:cxn modelId="{6FF283B1-E7C7-4951-A454-2F1CD8DF4A1B}" type="presOf" srcId="{99514204-D6BD-4084-B55F-24A51634F105}" destId="{4EECE691-E977-45BA-8B4F-4AEF29603DAB}" srcOrd="2" destOrd="0" presId="urn:microsoft.com/office/officeart/2005/8/layout/gear1"/>
    <dgm:cxn modelId="{9D0255A1-3AFF-4756-BC48-D2E498EDD23A}" type="presParOf" srcId="{E2803B94-958F-4E85-9DE2-9222A3BD247D}" destId="{DA3D32D3-8B91-4A28-84EA-B9A54E250BD5}" srcOrd="0" destOrd="0" presId="urn:microsoft.com/office/officeart/2005/8/layout/gear1"/>
    <dgm:cxn modelId="{A52AAD9D-92DB-4FA9-818C-A80013BC6B13}" type="presParOf" srcId="{E2803B94-958F-4E85-9DE2-9222A3BD247D}" destId="{B379F147-55B1-4AB7-83AD-9FADBB8314A8}" srcOrd="1" destOrd="0" presId="urn:microsoft.com/office/officeart/2005/8/layout/gear1"/>
    <dgm:cxn modelId="{DDBCD74F-7F7F-4852-A0E4-E057AEDB72A4}" type="presParOf" srcId="{E2803B94-958F-4E85-9DE2-9222A3BD247D}" destId="{7CA60A5A-D357-421B-AB21-08F6372B568C}" srcOrd="2" destOrd="0" presId="urn:microsoft.com/office/officeart/2005/8/layout/gear1"/>
    <dgm:cxn modelId="{733E93D7-0A04-4C4A-A28F-EF1BBD23E8C7}" type="presParOf" srcId="{E2803B94-958F-4E85-9DE2-9222A3BD247D}" destId="{A00780AC-9804-4E3B-BC87-3C7747EB81D5}" srcOrd="3" destOrd="0" presId="urn:microsoft.com/office/officeart/2005/8/layout/gear1"/>
    <dgm:cxn modelId="{BDC5F700-E1C8-47E3-A802-5C6DA6C046ED}" type="presParOf" srcId="{E2803B94-958F-4E85-9DE2-9222A3BD247D}" destId="{CD5E9E9E-20B3-46CD-8857-FE52F8FE8E33}" srcOrd="4" destOrd="0" presId="urn:microsoft.com/office/officeart/2005/8/layout/gear1"/>
    <dgm:cxn modelId="{B97AF5D1-260D-4626-AADC-08FC5019EC58}" type="presParOf" srcId="{E2803B94-958F-4E85-9DE2-9222A3BD247D}" destId="{FCD51096-D833-4D75-91A4-EA369A3EE478}" srcOrd="5" destOrd="0" presId="urn:microsoft.com/office/officeart/2005/8/layout/gear1"/>
    <dgm:cxn modelId="{157EB932-404D-4447-8EDE-975316BD7BE0}" type="presParOf" srcId="{E2803B94-958F-4E85-9DE2-9222A3BD247D}" destId="{5AB18E8A-5D86-4E21-8408-2B19B9DD73F2}" srcOrd="6" destOrd="0" presId="urn:microsoft.com/office/officeart/2005/8/layout/gear1"/>
    <dgm:cxn modelId="{FBF14FD9-4B33-43F6-8AF5-403AC6E2630B}" type="presParOf" srcId="{E2803B94-958F-4E85-9DE2-9222A3BD247D}" destId="{50E7B83D-7076-47EF-9FA8-20E61CBFDDF3}" srcOrd="7" destOrd="0" presId="urn:microsoft.com/office/officeart/2005/8/layout/gear1"/>
    <dgm:cxn modelId="{5D6E122A-5123-44E1-BCE7-AA1B6DA75580}" type="presParOf" srcId="{E2803B94-958F-4E85-9DE2-9222A3BD247D}" destId="{4EECE691-E977-45BA-8B4F-4AEF29603DAB}" srcOrd="8" destOrd="0" presId="urn:microsoft.com/office/officeart/2005/8/layout/gear1"/>
    <dgm:cxn modelId="{F326DA85-0473-404A-83F6-A65B573B4228}" type="presParOf" srcId="{E2803B94-958F-4E85-9DE2-9222A3BD247D}" destId="{7B4C2C99-EC85-4FD7-B2BE-063CF4D598FE}" srcOrd="9" destOrd="0" presId="urn:microsoft.com/office/officeart/2005/8/layout/gear1"/>
    <dgm:cxn modelId="{6D624CDC-B828-4C12-9F3A-FB9F5CDBF22D}" type="presParOf" srcId="{E2803B94-958F-4E85-9DE2-9222A3BD247D}" destId="{BBB033A6-3176-486E-96E6-75A944CC292A}" srcOrd="10" destOrd="0" presId="urn:microsoft.com/office/officeart/2005/8/layout/gear1"/>
    <dgm:cxn modelId="{67AF8F55-3695-4959-B74A-03A5F7113C1C}" type="presParOf" srcId="{E2803B94-958F-4E85-9DE2-9222A3BD247D}" destId="{CCDE080B-F2BA-41B1-8258-FED2CFA1BCAC}" srcOrd="11" destOrd="0" presId="urn:microsoft.com/office/officeart/2005/8/layout/gear1"/>
    <dgm:cxn modelId="{5F419A4E-9687-4177-A504-330F93CFECDF}" type="presParOf" srcId="{E2803B94-958F-4E85-9DE2-9222A3BD247D}" destId="{11877B28-CC17-41DA-BCB0-0A2DE548611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1A31FC-CD59-410D-A1B7-25D9C4FD969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</dgm:pt>
    <dgm:pt modelId="{B1D4BA30-5F1E-4F06-9BF9-6C1173DE2CC2}">
      <dgm:prSet phldrT="[Testo]" custT="1"/>
      <dgm:spPr/>
      <dgm:t>
        <a:bodyPr/>
        <a:lstStyle/>
        <a:p>
          <a:r>
            <a:rPr lang="it-IT" sz="1400" dirty="0" smtClean="0"/>
            <a:t>Blue </a:t>
          </a:r>
          <a:r>
            <a:rPr lang="it-IT" sz="1400" dirty="0" err="1" smtClean="0"/>
            <a:t>tourism</a:t>
          </a:r>
          <a:r>
            <a:rPr lang="it-IT" sz="1400" dirty="0" smtClean="0"/>
            <a:t> </a:t>
          </a:r>
          <a:r>
            <a:rPr lang="it-IT" sz="1400" dirty="0" err="1" smtClean="0"/>
            <a:t>value</a:t>
          </a:r>
          <a:r>
            <a:rPr lang="it-IT" sz="1400" dirty="0" smtClean="0"/>
            <a:t> </a:t>
          </a:r>
          <a:r>
            <a:rPr lang="it-IT" sz="1400" dirty="0" err="1" smtClean="0"/>
            <a:t>chains</a:t>
          </a:r>
          <a:endParaRPr lang="it-IT" sz="1400" dirty="0"/>
        </a:p>
      </dgm:t>
    </dgm:pt>
    <dgm:pt modelId="{00F8421E-62BB-4641-BDBD-3906EE6E1745}" type="parTrans" cxnId="{8FB6D023-A3B7-4355-8889-7C8DA00CC1A7}">
      <dgm:prSet/>
      <dgm:spPr/>
      <dgm:t>
        <a:bodyPr/>
        <a:lstStyle/>
        <a:p>
          <a:endParaRPr lang="it-IT"/>
        </a:p>
      </dgm:t>
    </dgm:pt>
    <dgm:pt modelId="{215F9128-EC30-41F0-83A8-A7B65D5CA365}" type="sibTrans" cxnId="{8FB6D023-A3B7-4355-8889-7C8DA00CC1A7}">
      <dgm:prSet/>
      <dgm:spPr/>
      <dgm:t>
        <a:bodyPr/>
        <a:lstStyle/>
        <a:p>
          <a:endParaRPr lang="it-IT"/>
        </a:p>
      </dgm:t>
    </dgm:pt>
    <dgm:pt modelId="{D6E22726-96EB-42D9-9FE4-43A4981D9B3B}">
      <dgm:prSet phldrT="[Testo]" custT="1"/>
      <dgm:spPr/>
      <dgm:t>
        <a:bodyPr/>
        <a:lstStyle/>
        <a:p>
          <a:r>
            <a:rPr lang="it-IT" sz="1400" dirty="0" smtClean="0"/>
            <a:t>BLUEMED </a:t>
          </a:r>
          <a:r>
            <a:rPr lang="it-IT" sz="1400" dirty="0" err="1" smtClean="0"/>
            <a:t>entrepreneurship</a:t>
          </a:r>
          <a:r>
            <a:rPr lang="it-IT" sz="1400" dirty="0" smtClean="0"/>
            <a:t> </a:t>
          </a:r>
          <a:r>
            <a:rPr lang="it-IT" sz="1400" dirty="0" err="1" smtClean="0"/>
            <a:t>hubs</a:t>
          </a:r>
          <a:endParaRPr lang="it-IT" sz="1400" dirty="0"/>
        </a:p>
      </dgm:t>
    </dgm:pt>
    <dgm:pt modelId="{ED0FA454-2167-46A3-B352-4E9C5AD5C8FB}" type="parTrans" cxnId="{DF7A1722-D0FF-46F1-B9A1-0EC93760D1A7}">
      <dgm:prSet/>
      <dgm:spPr/>
      <dgm:t>
        <a:bodyPr/>
        <a:lstStyle/>
        <a:p>
          <a:endParaRPr lang="it-IT"/>
        </a:p>
      </dgm:t>
    </dgm:pt>
    <dgm:pt modelId="{0150C808-FD02-4258-AF18-BEB2607508CB}" type="sibTrans" cxnId="{DF7A1722-D0FF-46F1-B9A1-0EC93760D1A7}">
      <dgm:prSet/>
      <dgm:spPr/>
      <dgm:t>
        <a:bodyPr/>
        <a:lstStyle/>
        <a:p>
          <a:endParaRPr lang="it-IT"/>
        </a:p>
      </dgm:t>
    </dgm:pt>
    <dgm:pt modelId="{F8873B2E-98CA-4CCA-87EF-5F57D1F30F21}">
      <dgm:prSet phldrT="[Testo]" custT="1"/>
      <dgm:spPr/>
      <dgm:t>
        <a:bodyPr/>
        <a:lstStyle/>
        <a:p>
          <a:r>
            <a:rPr lang="it-IT" sz="1400" dirty="0" err="1" smtClean="0"/>
            <a:t>Skills</a:t>
          </a:r>
          <a:r>
            <a:rPr lang="it-IT" sz="1400" dirty="0" smtClean="0"/>
            <a:t> for BLUEMED Jobs</a:t>
          </a:r>
          <a:endParaRPr lang="it-IT" sz="1400" dirty="0"/>
        </a:p>
      </dgm:t>
    </dgm:pt>
    <dgm:pt modelId="{72EBAF2B-6C8B-441B-9CF4-02AD5B6BDD00}" type="parTrans" cxnId="{5275C0B8-AE74-467E-8FD5-3214345D0B70}">
      <dgm:prSet/>
      <dgm:spPr/>
      <dgm:t>
        <a:bodyPr/>
        <a:lstStyle/>
        <a:p>
          <a:endParaRPr lang="it-IT"/>
        </a:p>
      </dgm:t>
    </dgm:pt>
    <dgm:pt modelId="{E87B10FF-2A8A-461B-9F3E-1EADE51F0DAD}" type="sibTrans" cxnId="{5275C0B8-AE74-467E-8FD5-3214345D0B70}">
      <dgm:prSet/>
      <dgm:spPr/>
      <dgm:t>
        <a:bodyPr/>
        <a:lstStyle/>
        <a:p>
          <a:endParaRPr lang="it-IT"/>
        </a:p>
      </dgm:t>
    </dgm:pt>
    <dgm:pt modelId="{C2FDFB8C-5138-4C3F-8855-D30519A4E81F}" type="pres">
      <dgm:prSet presAssocID="{E91A31FC-CD59-410D-A1B7-25D9C4FD969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5DE5033-A630-46E8-938C-AEB633D66215}" type="pres">
      <dgm:prSet presAssocID="{B1D4BA30-5F1E-4F06-9BF9-6C1173DE2CC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D45CB6-D20A-4AFD-B6B9-0C7C87C4E365}" type="pres">
      <dgm:prSet presAssocID="{B1D4BA30-5F1E-4F06-9BF9-6C1173DE2CC2}" presName="gear1srcNode" presStyleLbl="node1" presStyleIdx="0" presStyleCnt="3"/>
      <dgm:spPr/>
      <dgm:t>
        <a:bodyPr/>
        <a:lstStyle/>
        <a:p>
          <a:endParaRPr lang="it-IT"/>
        </a:p>
      </dgm:t>
    </dgm:pt>
    <dgm:pt modelId="{69DF88CD-5240-4D87-8628-692A944D5E28}" type="pres">
      <dgm:prSet presAssocID="{B1D4BA30-5F1E-4F06-9BF9-6C1173DE2CC2}" presName="gear1dstNode" presStyleLbl="node1" presStyleIdx="0" presStyleCnt="3"/>
      <dgm:spPr/>
      <dgm:t>
        <a:bodyPr/>
        <a:lstStyle/>
        <a:p>
          <a:endParaRPr lang="it-IT"/>
        </a:p>
      </dgm:t>
    </dgm:pt>
    <dgm:pt modelId="{4A5F43C0-D160-4A91-966A-E18FA3E8A6C7}" type="pres">
      <dgm:prSet presAssocID="{D6E22726-96EB-42D9-9FE4-43A4981D9B3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B95AD7-8646-4C74-A3C3-E6574B3FB51C}" type="pres">
      <dgm:prSet presAssocID="{D6E22726-96EB-42D9-9FE4-43A4981D9B3B}" presName="gear2srcNode" presStyleLbl="node1" presStyleIdx="1" presStyleCnt="3"/>
      <dgm:spPr/>
      <dgm:t>
        <a:bodyPr/>
        <a:lstStyle/>
        <a:p>
          <a:endParaRPr lang="it-IT"/>
        </a:p>
      </dgm:t>
    </dgm:pt>
    <dgm:pt modelId="{454316AB-A0B0-4E22-9247-106CDB5AE8AB}" type="pres">
      <dgm:prSet presAssocID="{D6E22726-96EB-42D9-9FE4-43A4981D9B3B}" presName="gear2dstNode" presStyleLbl="node1" presStyleIdx="1" presStyleCnt="3"/>
      <dgm:spPr/>
      <dgm:t>
        <a:bodyPr/>
        <a:lstStyle/>
        <a:p>
          <a:endParaRPr lang="it-IT"/>
        </a:p>
      </dgm:t>
    </dgm:pt>
    <dgm:pt modelId="{88B3663B-1C96-4135-ACEB-6950BE18B051}" type="pres">
      <dgm:prSet presAssocID="{F8873B2E-98CA-4CCA-87EF-5F57D1F30F21}" presName="gear3" presStyleLbl="node1" presStyleIdx="2" presStyleCnt="3"/>
      <dgm:spPr/>
      <dgm:t>
        <a:bodyPr/>
        <a:lstStyle/>
        <a:p>
          <a:endParaRPr lang="it-IT"/>
        </a:p>
      </dgm:t>
    </dgm:pt>
    <dgm:pt modelId="{FDC1224E-0C1A-4313-ACB5-A73D6DD514CA}" type="pres">
      <dgm:prSet presAssocID="{F8873B2E-98CA-4CCA-87EF-5F57D1F30F2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0AC30A-85BC-466C-9BFE-193AF385B543}" type="pres">
      <dgm:prSet presAssocID="{F8873B2E-98CA-4CCA-87EF-5F57D1F30F21}" presName="gear3srcNode" presStyleLbl="node1" presStyleIdx="2" presStyleCnt="3"/>
      <dgm:spPr/>
      <dgm:t>
        <a:bodyPr/>
        <a:lstStyle/>
        <a:p>
          <a:endParaRPr lang="it-IT"/>
        </a:p>
      </dgm:t>
    </dgm:pt>
    <dgm:pt modelId="{71DD5F7C-5DB0-4B3A-8FF9-EF6187C56DEA}" type="pres">
      <dgm:prSet presAssocID="{F8873B2E-98CA-4CCA-87EF-5F57D1F30F21}" presName="gear3dstNode" presStyleLbl="node1" presStyleIdx="2" presStyleCnt="3"/>
      <dgm:spPr/>
      <dgm:t>
        <a:bodyPr/>
        <a:lstStyle/>
        <a:p>
          <a:endParaRPr lang="it-IT"/>
        </a:p>
      </dgm:t>
    </dgm:pt>
    <dgm:pt modelId="{DF725D70-3BAD-4AED-8DF1-9195D83148C2}" type="pres">
      <dgm:prSet presAssocID="{215F9128-EC30-41F0-83A8-A7B65D5CA365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82B5E494-A347-4AC5-BE66-797109FAA606}" type="pres">
      <dgm:prSet presAssocID="{0150C808-FD02-4258-AF18-BEB2607508CB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FBE5F27E-A756-4FC2-BD2D-D2B6B0B10484}" type="pres">
      <dgm:prSet presAssocID="{E87B10FF-2A8A-461B-9F3E-1EADE51F0DAD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B0175B26-A4B8-4351-8C30-CAE4436F473A}" type="presOf" srcId="{D6E22726-96EB-42D9-9FE4-43A4981D9B3B}" destId="{F3B95AD7-8646-4C74-A3C3-E6574B3FB51C}" srcOrd="1" destOrd="0" presId="urn:microsoft.com/office/officeart/2005/8/layout/gear1"/>
    <dgm:cxn modelId="{0213D396-7C0E-44C0-AFEF-4C8C3BE1BA2D}" type="presOf" srcId="{E91A31FC-CD59-410D-A1B7-25D9C4FD9695}" destId="{C2FDFB8C-5138-4C3F-8855-D30519A4E81F}" srcOrd="0" destOrd="0" presId="urn:microsoft.com/office/officeart/2005/8/layout/gear1"/>
    <dgm:cxn modelId="{865EE45C-57DF-4E8B-AA77-FF3F9924EC30}" type="presOf" srcId="{E87B10FF-2A8A-461B-9F3E-1EADE51F0DAD}" destId="{FBE5F27E-A756-4FC2-BD2D-D2B6B0B10484}" srcOrd="0" destOrd="0" presId="urn:microsoft.com/office/officeart/2005/8/layout/gear1"/>
    <dgm:cxn modelId="{D29C6C7F-473D-41E2-8A0C-981D12746D73}" type="presOf" srcId="{0150C808-FD02-4258-AF18-BEB2607508CB}" destId="{82B5E494-A347-4AC5-BE66-797109FAA606}" srcOrd="0" destOrd="0" presId="urn:microsoft.com/office/officeart/2005/8/layout/gear1"/>
    <dgm:cxn modelId="{CEAEBE90-9F79-478C-BEDE-6AED4E5CBA36}" type="presOf" srcId="{215F9128-EC30-41F0-83A8-A7B65D5CA365}" destId="{DF725D70-3BAD-4AED-8DF1-9195D83148C2}" srcOrd="0" destOrd="0" presId="urn:microsoft.com/office/officeart/2005/8/layout/gear1"/>
    <dgm:cxn modelId="{8FB6D023-A3B7-4355-8889-7C8DA00CC1A7}" srcId="{E91A31FC-CD59-410D-A1B7-25D9C4FD9695}" destId="{B1D4BA30-5F1E-4F06-9BF9-6C1173DE2CC2}" srcOrd="0" destOrd="0" parTransId="{00F8421E-62BB-4641-BDBD-3906EE6E1745}" sibTransId="{215F9128-EC30-41F0-83A8-A7B65D5CA365}"/>
    <dgm:cxn modelId="{3584B13B-E90E-41A8-8D9B-362424F1C0A5}" type="presOf" srcId="{D6E22726-96EB-42D9-9FE4-43A4981D9B3B}" destId="{4A5F43C0-D160-4A91-966A-E18FA3E8A6C7}" srcOrd="0" destOrd="0" presId="urn:microsoft.com/office/officeart/2005/8/layout/gear1"/>
    <dgm:cxn modelId="{DF7A1722-D0FF-46F1-B9A1-0EC93760D1A7}" srcId="{E91A31FC-CD59-410D-A1B7-25D9C4FD9695}" destId="{D6E22726-96EB-42D9-9FE4-43A4981D9B3B}" srcOrd="1" destOrd="0" parTransId="{ED0FA454-2167-46A3-B352-4E9C5AD5C8FB}" sibTransId="{0150C808-FD02-4258-AF18-BEB2607508CB}"/>
    <dgm:cxn modelId="{DAE67389-B42B-404A-87B0-BBBE6A3989B8}" type="presOf" srcId="{F8873B2E-98CA-4CCA-87EF-5F57D1F30F21}" destId="{520AC30A-85BC-466C-9BFE-193AF385B543}" srcOrd="2" destOrd="0" presId="urn:microsoft.com/office/officeart/2005/8/layout/gear1"/>
    <dgm:cxn modelId="{B3C4F965-DD8B-4DFF-8989-C4010364AFCE}" type="presOf" srcId="{B1D4BA30-5F1E-4F06-9BF9-6C1173DE2CC2}" destId="{69DF88CD-5240-4D87-8628-692A944D5E28}" srcOrd="2" destOrd="0" presId="urn:microsoft.com/office/officeart/2005/8/layout/gear1"/>
    <dgm:cxn modelId="{B8B8875B-89A2-40A3-A142-8E6E6735BDD6}" type="presOf" srcId="{D6E22726-96EB-42D9-9FE4-43A4981D9B3B}" destId="{454316AB-A0B0-4E22-9247-106CDB5AE8AB}" srcOrd="2" destOrd="0" presId="urn:microsoft.com/office/officeart/2005/8/layout/gear1"/>
    <dgm:cxn modelId="{BE2A3D01-EA00-4FC9-90C8-2E7F807AEE60}" type="presOf" srcId="{F8873B2E-98CA-4CCA-87EF-5F57D1F30F21}" destId="{71DD5F7C-5DB0-4B3A-8FF9-EF6187C56DEA}" srcOrd="3" destOrd="0" presId="urn:microsoft.com/office/officeart/2005/8/layout/gear1"/>
    <dgm:cxn modelId="{A318F68F-4F1B-4C80-999D-77CBE501960D}" type="presOf" srcId="{F8873B2E-98CA-4CCA-87EF-5F57D1F30F21}" destId="{88B3663B-1C96-4135-ACEB-6950BE18B051}" srcOrd="0" destOrd="0" presId="urn:microsoft.com/office/officeart/2005/8/layout/gear1"/>
    <dgm:cxn modelId="{9F30490D-CEFB-4447-9059-D8894127BCB2}" type="presOf" srcId="{F8873B2E-98CA-4CCA-87EF-5F57D1F30F21}" destId="{FDC1224E-0C1A-4313-ACB5-A73D6DD514CA}" srcOrd="1" destOrd="0" presId="urn:microsoft.com/office/officeart/2005/8/layout/gear1"/>
    <dgm:cxn modelId="{6ED3238F-BAA5-419A-B638-B4DFFE5235F5}" type="presOf" srcId="{B1D4BA30-5F1E-4F06-9BF9-6C1173DE2CC2}" destId="{A5DE5033-A630-46E8-938C-AEB633D66215}" srcOrd="0" destOrd="0" presId="urn:microsoft.com/office/officeart/2005/8/layout/gear1"/>
    <dgm:cxn modelId="{DE2BCFD1-C081-45FD-8F6D-1D2D101084B7}" type="presOf" srcId="{B1D4BA30-5F1E-4F06-9BF9-6C1173DE2CC2}" destId="{67D45CB6-D20A-4AFD-B6B9-0C7C87C4E365}" srcOrd="1" destOrd="0" presId="urn:microsoft.com/office/officeart/2005/8/layout/gear1"/>
    <dgm:cxn modelId="{5275C0B8-AE74-467E-8FD5-3214345D0B70}" srcId="{E91A31FC-CD59-410D-A1B7-25D9C4FD9695}" destId="{F8873B2E-98CA-4CCA-87EF-5F57D1F30F21}" srcOrd="2" destOrd="0" parTransId="{72EBAF2B-6C8B-441B-9CF4-02AD5B6BDD00}" sibTransId="{E87B10FF-2A8A-461B-9F3E-1EADE51F0DAD}"/>
    <dgm:cxn modelId="{6A020E2D-5ABF-408E-AB8E-D787A0245369}" type="presParOf" srcId="{C2FDFB8C-5138-4C3F-8855-D30519A4E81F}" destId="{A5DE5033-A630-46E8-938C-AEB633D66215}" srcOrd="0" destOrd="0" presId="urn:microsoft.com/office/officeart/2005/8/layout/gear1"/>
    <dgm:cxn modelId="{1BC0C016-1620-49D0-9A4B-C9862A2DB929}" type="presParOf" srcId="{C2FDFB8C-5138-4C3F-8855-D30519A4E81F}" destId="{67D45CB6-D20A-4AFD-B6B9-0C7C87C4E365}" srcOrd="1" destOrd="0" presId="urn:microsoft.com/office/officeart/2005/8/layout/gear1"/>
    <dgm:cxn modelId="{37261D43-7498-41FA-B2E9-4A8BEB20415E}" type="presParOf" srcId="{C2FDFB8C-5138-4C3F-8855-D30519A4E81F}" destId="{69DF88CD-5240-4D87-8628-692A944D5E28}" srcOrd="2" destOrd="0" presId="urn:microsoft.com/office/officeart/2005/8/layout/gear1"/>
    <dgm:cxn modelId="{1F7808C7-58D4-42BE-91AE-1A51EEB15D68}" type="presParOf" srcId="{C2FDFB8C-5138-4C3F-8855-D30519A4E81F}" destId="{4A5F43C0-D160-4A91-966A-E18FA3E8A6C7}" srcOrd="3" destOrd="0" presId="urn:microsoft.com/office/officeart/2005/8/layout/gear1"/>
    <dgm:cxn modelId="{0F2E130E-3419-4DDC-BB55-A55918404F8B}" type="presParOf" srcId="{C2FDFB8C-5138-4C3F-8855-D30519A4E81F}" destId="{F3B95AD7-8646-4C74-A3C3-E6574B3FB51C}" srcOrd="4" destOrd="0" presId="urn:microsoft.com/office/officeart/2005/8/layout/gear1"/>
    <dgm:cxn modelId="{649385EA-F8BD-4279-8CAC-579D56A642AD}" type="presParOf" srcId="{C2FDFB8C-5138-4C3F-8855-D30519A4E81F}" destId="{454316AB-A0B0-4E22-9247-106CDB5AE8AB}" srcOrd="5" destOrd="0" presId="urn:microsoft.com/office/officeart/2005/8/layout/gear1"/>
    <dgm:cxn modelId="{EDCA8147-F0CA-49A5-9346-867E28D8FA0B}" type="presParOf" srcId="{C2FDFB8C-5138-4C3F-8855-D30519A4E81F}" destId="{88B3663B-1C96-4135-ACEB-6950BE18B051}" srcOrd="6" destOrd="0" presId="urn:microsoft.com/office/officeart/2005/8/layout/gear1"/>
    <dgm:cxn modelId="{A2EDA01F-3F7C-4F46-9BF4-CC2E2C6CBEB6}" type="presParOf" srcId="{C2FDFB8C-5138-4C3F-8855-D30519A4E81F}" destId="{FDC1224E-0C1A-4313-ACB5-A73D6DD514CA}" srcOrd="7" destOrd="0" presId="urn:microsoft.com/office/officeart/2005/8/layout/gear1"/>
    <dgm:cxn modelId="{1C5BC537-7ED3-4078-9877-EEFC7BD7B98C}" type="presParOf" srcId="{C2FDFB8C-5138-4C3F-8855-D30519A4E81F}" destId="{520AC30A-85BC-466C-9BFE-193AF385B543}" srcOrd="8" destOrd="0" presId="urn:microsoft.com/office/officeart/2005/8/layout/gear1"/>
    <dgm:cxn modelId="{261117BE-DD78-48D6-98A5-501C421E6EEB}" type="presParOf" srcId="{C2FDFB8C-5138-4C3F-8855-D30519A4E81F}" destId="{71DD5F7C-5DB0-4B3A-8FF9-EF6187C56DEA}" srcOrd="9" destOrd="0" presId="urn:microsoft.com/office/officeart/2005/8/layout/gear1"/>
    <dgm:cxn modelId="{C7B05CCB-F6B0-43FE-850E-A8C1FC26DCBD}" type="presParOf" srcId="{C2FDFB8C-5138-4C3F-8855-D30519A4E81F}" destId="{DF725D70-3BAD-4AED-8DF1-9195D83148C2}" srcOrd="10" destOrd="0" presId="urn:microsoft.com/office/officeart/2005/8/layout/gear1"/>
    <dgm:cxn modelId="{E3667EEE-1F79-475B-90A4-7681E4E71874}" type="presParOf" srcId="{C2FDFB8C-5138-4C3F-8855-D30519A4E81F}" destId="{82B5E494-A347-4AC5-BE66-797109FAA606}" srcOrd="11" destOrd="0" presId="urn:microsoft.com/office/officeart/2005/8/layout/gear1"/>
    <dgm:cxn modelId="{F6E0783F-EAB2-4C86-A54F-4439B51AF5FE}" type="presParOf" srcId="{C2FDFB8C-5138-4C3F-8855-D30519A4E81F}" destId="{FBE5F27E-A756-4FC2-BD2D-D2B6B0B1048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7F5AD9-093B-4834-B9B1-92D24920385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8C7599-30AF-41C0-A5F3-FD3986D7EC63}">
      <dgm:prSet phldrT="[Testo]"/>
      <dgm:spPr/>
      <dgm:t>
        <a:bodyPr/>
        <a:lstStyle/>
        <a:p>
          <a:r>
            <a:rPr lang="it-IT" dirty="0" smtClean="0"/>
            <a:t>KNOWLEDGE</a:t>
          </a:r>
          <a:endParaRPr lang="it-IT" dirty="0"/>
        </a:p>
      </dgm:t>
    </dgm:pt>
    <dgm:pt modelId="{48498377-41D8-464B-A648-F46B94DBF576}" type="parTrans" cxnId="{EF2937E5-D093-4CD8-9CA0-F857980B4366}">
      <dgm:prSet/>
      <dgm:spPr/>
      <dgm:t>
        <a:bodyPr/>
        <a:lstStyle/>
        <a:p>
          <a:endParaRPr lang="it-IT"/>
        </a:p>
      </dgm:t>
    </dgm:pt>
    <dgm:pt modelId="{BECC4324-88AD-4D94-8F25-F55FC7D52FF8}" type="sibTrans" cxnId="{EF2937E5-D093-4CD8-9CA0-F857980B4366}">
      <dgm:prSet/>
      <dgm:spPr/>
      <dgm:t>
        <a:bodyPr/>
        <a:lstStyle/>
        <a:p>
          <a:endParaRPr lang="it-IT"/>
        </a:p>
      </dgm:t>
    </dgm:pt>
    <dgm:pt modelId="{F4D14999-F2C3-41B0-8B45-CAECD36A3FB9}">
      <dgm:prSet phldrT="[Testo]"/>
      <dgm:spPr/>
      <dgm:t>
        <a:bodyPr/>
        <a:lstStyle/>
        <a:p>
          <a:r>
            <a:rPr lang="it-IT" dirty="0" smtClean="0"/>
            <a:t>ECONOMY</a:t>
          </a:r>
          <a:endParaRPr lang="it-IT" dirty="0"/>
        </a:p>
      </dgm:t>
    </dgm:pt>
    <dgm:pt modelId="{C4DA15DE-B27A-4EA8-8EB7-8C3D8BAA5D5D}" type="parTrans" cxnId="{863FED60-D679-40C6-A1A1-5B8B5378A8FB}">
      <dgm:prSet/>
      <dgm:spPr/>
      <dgm:t>
        <a:bodyPr/>
        <a:lstStyle/>
        <a:p>
          <a:endParaRPr lang="it-IT"/>
        </a:p>
      </dgm:t>
    </dgm:pt>
    <dgm:pt modelId="{695D9361-84AB-4FAA-A629-8A29F76140AD}" type="sibTrans" cxnId="{863FED60-D679-40C6-A1A1-5B8B5378A8FB}">
      <dgm:prSet/>
      <dgm:spPr/>
      <dgm:t>
        <a:bodyPr/>
        <a:lstStyle/>
        <a:p>
          <a:endParaRPr lang="it-IT"/>
        </a:p>
      </dgm:t>
    </dgm:pt>
    <dgm:pt modelId="{7EB35719-13D5-4CC9-87D2-CC473A989151}">
      <dgm:prSet phldrT="[Testo]"/>
      <dgm:spPr/>
      <dgm:t>
        <a:bodyPr/>
        <a:lstStyle/>
        <a:p>
          <a:r>
            <a:rPr lang="it-IT" dirty="0" smtClean="0"/>
            <a:t>TECHNOLOGY</a:t>
          </a:r>
          <a:endParaRPr lang="it-IT" dirty="0"/>
        </a:p>
      </dgm:t>
    </dgm:pt>
    <dgm:pt modelId="{D9F092CE-44CE-4091-B972-5E2EAA07C82C}" type="parTrans" cxnId="{77984AAE-9B46-4B1C-B47A-DE2153618F52}">
      <dgm:prSet/>
      <dgm:spPr/>
      <dgm:t>
        <a:bodyPr/>
        <a:lstStyle/>
        <a:p>
          <a:endParaRPr lang="it-IT"/>
        </a:p>
      </dgm:t>
    </dgm:pt>
    <dgm:pt modelId="{D684BF63-6B9F-42DE-BBBF-DE52CAC2B3ED}" type="sibTrans" cxnId="{77984AAE-9B46-4B1C-B47A-DE2153618F52}">
      <dgm:prSet/>
      <dgm:spPr/>
      <dgm:t>
        <a:bodyPr/>
        <a:lstStyle/>
        <a:p>
          <a:endParaRPr lang="it-IT"/>
        </a:p>
      </dgm:t>
    </dgm:pt>
    <dgm:pt modelId="{95388173-D4C3-4C79-A4D4-2B1B1CEA6171}" type="pres">
      <dgm:prSet presAssocID="{1F7F5AD9-093B-4834-B9B1-92D24920385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5D4D0C4D-0104-4684-92E3-6013185789A5}" type="pres">
      <dgm:prSet presAssocID="{278C7599-30AF-41C0-A5F3-FD3986D7EC63}" presName="Accent1" presStyleCnt="0"/>
      <dgm:spPr/>
    </dgm:pt>
    <dgm:pt modelId="{133FC743-3294-4661-ADDA-CC15E8648D51}" type="pres">
      <dgm:prSet presAssocID="{278C7599-30AF-41C0-A5F3-FD3986D7EC63}" presName="Accent" presStyleLbl="node1" presStyleIdx="0" presStyleCnt="3"/>
      <dgm:spPr>
        <a:solidFill>
          <a:schemeClr val="accent6"/>
        </a:solidFill>
      </dgm:spPr>
    </dgm:pt>
    <dgm:pt modelId="{DC3A171B-244D-4A5E-8436-6AF0E5709BB8}" type="pres">
      <dgm:prSet presAssocID="{278C7599-30AF-41C0-A5F3-FD3986D7EC6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892106-2265-42ED-82FF-0671143E74F4}" type="pres">
      <dgm:prSet presAssocID="{F4D14999-F2C3-41B0-8B45-CAECD36A3FB9}" presName="Accent2" presStyleCnt="0"/>
      <dgm:spPr/>
    </dgm:pt>
    <dgm:pt modelId="{CC7608A6-CF14-4846-B36E-FC0C4F233F32}" type="pres">
      <dgm:prSet presAssocID="{F4D14999-F2C3-41B0-8B45-CAECD36A3FB9}" presName="Accent" presStyleLbl="node1" presStyleIdx="1" presStyleCnt="3"/>
      <dgm:spPr>
        <a:solidFill>
          <a:schemeClr val="accent2"/>
        </a:solidFill>
      </dgm:spPr>
    </dgm:pt>
    <dgm:pt modelId="{1B3D88C3-2EF1-4AED-B73F-269917D87F9F}" type="pres">
      <dgm:prSet presAssocID="{F4D14999-F2C3-41B0-8B45-CAECD36A3FB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3792BA-406B-4445-B3CC-B360817BB717}" type="pres">
      <dgm:prSet presAssocID="{7EB35719-13D5-4CC9-87D2-CC473A989151}" presName="Accent3" presStyleCnt="0"/>
      <dgm:spPr/>
    </dgm:pt>
    <dgm:pt modelId="{495F9FC7-D7DF-4DE1-8C57-8344A888EDF0}" type="pres">
      <dgm:prSet presAssocID="{7EB35719-13D5-4CC9-87D2-CC473A989151}" presName="Accent" presStyleLbl="node1" presStyleIdx="2" presStyleCnt="3"/>
      <dgm:spPr/>
    </dgm:pt>
    <dgm:pt modelId="{5009C666-A9D1-4987-88C2-A5E78F5E4D83}" type="pres">
      <dgm:prSet presAssocID="{7EB35719-13D5-4CC9-87D2-CC473A98915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2937E5-D093-4CD8-9CA0-F857980B4366}" srcId="{1F7F5AD9-093B-4834-B9B1-92D24920385A}" destId="{278C7599-30AF-41C0-A5F3-FD3986D7EC63}" srcOrd="0" destOrd="0" parTransId="{48498377-41D8-464B-A648-F46B94DBF576}" sibTransId="{BECC4324-88AD-4D94-8F25-F55FC7D52FF8}"/>
    <dgm:cxn modelId="{863FED60-D679-40C6-A1A1-5B8B5378A8FB}" srcId="{1F7F5AD9-093B-4834-B9B1-92D24920385A}" destId="{F4D14999-F2C3-41B0-8B45-CAECD36A3FB9}" srcOrd="1" destOrd="0" parTransId="{C4DA15DE-B27A-4EA8-8EB7-8C3D8BAA5D5D}" sibTransId="{695D9361-84AB-4FAA-A629-8A29F76140AD}"/>
    <dgm:cxn modelId="{B4FD405E-1E8C-4FBE-827E-A86AA7E04585}" type="presOf" srcId="{7EB35719-13D5-4CC9-87D2-CC473A989151}" destId="{5009C666-A9D1-4987-88C2-A5E78F5E4D83}" srcOrd="0" destOrd="0" presId="urn:microsoft.com/office/officeart/2009/layout/CircleArrowProcess"/>
    <dgm:cxn modelId="{05D625B9-92D5-4EE2-B871-AC923D4D687A}" type="presOf" srcId="{278C7599-30AF-41C0-A5F3-FD3986D7EC63}" destId="{DC3A171B-244D-4A5E-8436-6AF0E5709BB8}" srcOrd="0" destOrd="0" presId="urn:microsoft.com/office/officeart/2009/layout/CircleArrowProcess"/>
    <dgm:cxn modelId="{77984AAE-9B46-4B1C-B47A-DE2153618F52}" srcId="{1F7F5AD9-093B-4834-B9B1-92D24920385A}" destId="{7EB35719-13D5-4CC9-87D2-CC473A989151}" srcOrd="2" destOrd="0" parTransId="{D9F092CE-44CE-4091-B972-5E2EAA07C82C}" sibTransId="{D684BF63-6B9F-42DE-BBBF-DE52CAC2B3ED}"/>
    <dgm:cxn modelId="{F3F65685-309A-4AF3-ACE7-2E378366EC91}" type="presOf" srcId="{1F7F5AD9-093B-4834-B9B1-92D24920385A}" destId="{95388173-D4C3-4C79-A4D4-2B1B1CEA6171}" srcOrd="0" destOrd="0" presId="urn:microsoft.com/office/officeart/2009/layout/CircleArrowProcess"/>
    <dgm:cxn modelId="{20E51310-9C52-44EB-91CB-2D547DDC2075}" type="presOf" srcId="{F4D14999-F2C3-41B0-8B45-CAECD36A3FB9}" destId="{1B3D88C3-2EF1-4AED-B73F-269917D87F9F}" srcOrd="0" destOrd="0" presId="urn:microsoft.com/office/officeart/2009/layout/CircleArrowProcess"/>
    <dgm:cxn modelId="{E85BDBCD-D000-4FBE-80F0-9584FB365F9D}" type="presParOf" srcId="{95388173-D4C3-4C79-A4D4-2B1B1CEA6171}" destId="{5D4D0C4D-0104-4684-92E3-6013185789A5}" srcOrd="0" destOrd="0" presId="urn:microsoft.com/office/officeart/2009/layout/CircleArrowProcess"/>
    <dgm:cxn modelId="{46A5BEDA-1A3C-4955-A336-FAF6896C7546}" type="presParOf" srcId="{5D4D0C4D-0104-4684-92E3-6013185789A5}" destId="{133FC743-3294-4661-ADDA-CC15E8648D51}" srcOrd="0" destOrd="0" presId="urn:microsoft.com/office/officeart/2009/layout/CircleArrowProcess"/>
    <dgm:cxn modelId="{1FEF4586-6737-49EA-8B67-6EA3639D0FCB}" type="presParOf" srcId="{95388173-D4C3-4C79-A4D4-2B1B1CEA6171}" destId="{DC3A171B-244D-4A5E-8436-6AF0E5709BB8}" srcOrd="1" destOrd="0" presId="urn:microsoft.com/office/officeart/2009/layout/CircleArrowProcess"/>
    <dgm:cxn modelId="{27E7C165-FCB2-4F63-A297-8C9DABA33471}" type="presParOf" srcId="{95388173-D4C3-4C79-A4D4-2B1B1CEA6171}" destId="{E2892106-2265-42ED-82FF-0671143E74F4}" srcOrd="2" destOrd="0" presId="urn:microsoft.com/office/officeart/2009/layout/CircleArrowProcess"/>
    <dgm:cxn modelId="{21B3FAE8-10DF-4081-9A43-9FB8356C2988}" type="presParOf" srcId="{E2892106-2265-42ED-82FF-0671143E74F4}" destId="{CC7608A6-CF14-4846-B36E-FC0C4F233F32}" srcOrd="0" destOrd="0" presId="urn:microsoft.com/office/officeart/2009/layout/CircleArrowProcess"/>
    <dgm:cxn modelId="{29F37B5D-958A-4A97-AE86-AAFA44B563F2}" type="presParOf" srcId="{95388173-D4C3-4C79-A4D4-2B1B1CEA6171}" destId="{1B3D88C3-2EF1-4AED-B73F-269917D87F9F}" srcOrd="3" destOrd="0" presId="urn:microsoft.com/office/officeart/2009/layout/CircleArrowProcess"/>
    <dgm:cxn modelId="{7C1AAAEF-4365-48F4-9EA1-089AAE05C22C}" type="presParOf" srcId="{95388173-D4C3-4C79-A4D4-2B1B1CEA6171}" destId="{AC3792BA-406B-4445-B3CC-B360817BB717}" srcOrd="4" destOrd="0" presId="urn:microsoft.com/office/officeart/2009/layout/CircleArrowProcess"/>
    <dgm:cxn modelId="{8583D178-2B6F-4000-84AC-073609862E4E}" type="presParOf" srcId="{AC3792BA-406B-4445-B3CC-B360817BB717}" destId="{495F9FC7-D7DF-4DE1-8C57-8344A888EDF0}" srcOrd="0" destOrd="0" presId="urn:microsoft.com/office/officeart/2009/layout/CircleArrowProcess"/>
    <dgm:cxn modelId="{EBE55B51-5B56-401D-B84E-736FBB58F173}" type="presParOf" srcId="{95388173-D4C3-4C79-A4D4-2B1B1CEA6171}" destId="{5009C666-A9D1-4987-88C2-A5E78F5E4D83}" srcOrd="5" destOrd="0" presId="urn:microsoft.com/office/officeart/2009/layout/CircleArrow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CEFD4-B307-4757-9834-14FE86C3611F}">
      <dsp:nvSpPr>
        <dsp:cNvPr id="0" name=""/>
        <dsp:cNvSpPr/>
      </dsp:nvSpPr>
      <dsp:spPr>
        <a:xfrm>
          <a:off x="650461" y="940259"/>
          <a:ext cx="3591444" cy="60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E5228-6638-41B0-974F-4818A61A33A2}">
      <dsp:nvSpPr>
        <dsp:cNvPr id="0" name=""/>
        <dsp:cNvSpPr/>
      </dsp:nvSpPr>
      <dsp:spPr>
        <a:xfrm flipH="1" flipV="1">
          <a:off x="761030" y="1028280"/>
          <a:ext cx="42702" cy="427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67F69-2DE5-4DC0-A761-161DB9032D03}">
      <dsp:nvSpPr>
        <dsp:cNvPr id="0" name=""/>
        <dsp:cNvSpPr/>
      </dsp:nvSpPr>
      <dsp:spPr>
        <a:xfrm>
          <a:off x="651611" y="149027"/>
          <a:ext cx="3591444" cy="75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12 key challenges, actions and goals</a:t>
          </a:r>
          <a:endParaRPr lang="en-GB" sz="1800" kern="1200" noProof="0" dirty="0"/>
        </a:p>
      </dsp:txBody>
      <dsp:txXfrm>
        <a:off x="651611" y="149027"/>
        <a:ext cx="3591444" cy="759028"/>
      </dsp:txXfrm>
    </dsp:sp>
    <dsp:sp modelId="{506399D4-4092-40F9-AB96-F1FC95F2CBC3}">
      <dsp:nvSpPr>
        <dsp:cNvPr id="0" name=""/>
        <dsp:cNvSpPr/>
      </dsp:nvSpPr>
      <dsp:spPr>
        <a:xfrm>
          <a:off x="650461" y="1222173"/>
          <a:ext cx="263833" cy="26383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04F32-67D6-4CCD-B0DD-E31352D52A11}">
      <dsp:nvSpPr>
        <dsp:cNvPr id="0" name=""/>
        <dsp:cNvSpPr/>
      </dsp:nvSpPr>
      <dsp:spPr>
        <a:xfrm>
          <a:off x="911649" y="1031696"/>
          <a:ext cx="3340043" cy="61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Key enabling knowledge for the Med (ecosystems, dynamics, coastal areas…)</a:t>
          </a:r>
          <a:endParaRPr lang="en-GB" sz="1400" kern="1200" noProof="0" dirty="0"/>
        </a:p>
      </dsp:txBody>
      <dsp:txXfrm>
        <a:off x="911649" y="1031696"/>
        <a:ext cx="3340043" cy="614997"/>
      </dsp:txXfrm>
    </dsp:sp>
    <dsp:sp modelId="{1518AA9F-223C-4265-9E1F-0D0A594FE6A5}">
      <dsp:nvSpPr>
        <dsp:cNvPr id="0" name=""/>
        <dsp:cNvSpPr/>
      </dsp:nvSpPr>
      <dsp:spPr>
        <a:xfrm>
          <a:off x="660252" y="1802160"/>
          <a:ext cx="263833" cy="26383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88069-B3DE-46D8-94BD-9457759BF849}">
      <dsp:nvSpPr>
        <dsp:cNvPr id="0" name=""/>
        <dsp:cNvSpPr/>
      </dsp:nvSpPr>
      <dsp:spPr>
        <a:xfrm>
          <a:off x="931221" y="1611996"/>
          <a:ext cx="3340043" cy="61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Key </a:t>
          </a:r>
          <a:r>
            <a:rPr lang="en-GB" sz="1400" kern="1200" noProof="0" dirty="0" err="1" smtClean="0"/>
            <a:t>sectoral</a:t>
          </a:r>
          <a:r>
            <a:rPr lang="en-GB" sz="1400" kern="1200" noProof="0" dirty="0" smtClean="0"/>
            <a:t> enablers in the Med (tourism, clusters, MSP, </a:t>
          </a:r>
          <a:r>
            <a:rPr lang="en-GB" sz="1400" kern="1200" noProof="0" dirty="0" err="1" smtClean="0"/>
            <a:t>bioresources</a:t>
          </a:r>
          <a:r>
            <a:rPr lang="en-GB" sz="1400" kern="1200" noProof="0" dirty="0" smtClean="0"/>
            <a:t> …)</a:t>
          </a:r>
        </a:p>
      </dsp:txBody>
      <dsp:txXfrm>
        <a:off x="931221" y="1611996"/>
        <a:ext cx="3340043" cy="614997"/>
      </dsp:txXfrm>
    </dsp:sp>
    <dsp:sp modelId="{43CD5845-D940-4AEE-BD4E-2915E7C35C18}">
      <dsp:nvSpPr>
        <dsp:cNvPr id="0" name=""/>
        <dsp:cNvSpPr/>
      </dsp:nvSpPr>
      <dsp:spPr>
        <a:xfrm>
          <a:off x="660252" y="2436739"/>
          <a:ext cx="263833" cy="26383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D2882-7589-4099-9F58-90B4CBD4E7F5}">
      <dsp:nvSpPr>
        <dsp:cNvPr id="0" name=""/>
        <dsp:cNvSpPr/>
      </dsp:nvSpPr>
      <dsp:spPr>
        <a:xfrm>
          <a:off x="931221" y="2372422"/>
          <a:ext cx="3340043" cy="61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noProof="0" dirty="0" smtClean="0"/>
            <a:t>Enabling technology and capacity creation for the Med (transport, observing systems, off-shore platforms, cultural heritage)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/>
        </a:p>
      </dsp:txBody>
      <dsp:txXfrm>
        <a:off x="931221" y="2372422"/>
        <a:ext cx="3340043" cy="614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E848D-6136-43DA-B86C-B003BC4866A0}">
      <dsp:nvSpPr>
        <dsp:cNvPr id="0" name=""/>
        <dsp:cNvSpPr/>
      </dsp:nvSpPr>
      <dsp:spPr>
        <a:xfrm>
          <a:off x="0" y="4231743"/>
          <a:ext cx="10265663" cy="1388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/>
            <a:t>DESIGNING INNOVATIVE BLUEGROWTH TRAJECTORIES</a:t>
          </a:r>
          <a:endParaRPr lang="it-IT" sz="2600" b="1" kern="1200" dirty="0"/>
        </a:p>
      </dsp:txBody>
      <dsp:txXfrm>
        <a:off x="0" y="4231743"/>
        <a:ext cx="10265663" cy="750034"/>
      </dsp:txXfrm>
    </dsp:sp>
    <dsp:sp modelId="{2BC67A7F-19DE-4A21-9DDB-5DAC1DC2884A}">
      <dsp:nvSpPr>
        <dsp:cNvPr id="0" name=""/>
        <dsp:cNvSpPr/>
      </dsp:nvSpPr>
      <dsp:spPr>
        <a:xfrm>
          <a:off x="0" y="4953999"/>
          <a:ext cx="5132831" cy="6389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ENSURE THE UPTAKE AT POLICY LEVEL (</a:t>
          </a:r>
          <a:r>
            <a:rPr lang="en-US" altLang="it-IT" sz="1300" b="1" kern="1200" dirty="0" smtClean="0">
              <a:latin typeface="Calibri" panose="020F0502020204030204" pitchFamily="34" charset="0"/>
            </a:rPr>
            <a:t>PROVIDE SOLUTIONS AND SUPPORT TO DECISIONS)</a:t>
          </a:r>
          <a:endParaRPr lang="it-IT" sz="1300" b="1" kern="1200" dirty="0"/>
        </a:p>
      </dsp:txBody>
      <dsp:txXfrm>
        <a:off x="0" y="4953999"/>
        <a:ext cx="5132831" cy="638918"/>
      </dsp:txXfrm>
    </dsp:sp>
    <dsp:sp modelId="{900B31AC-0C97-4396-8CBB-313C1593DB31}">
      <dsp:nvSpPr>
        <dsp:cNvPr id="0" name=""/>
        <dsp:cNvSpPr/>
      </dsp:nvSpPr>
      <dsp:spPr>
        <a:xfrm>
          <a:off x="5132831" y="4953999"/>
          <a:ext cx="5132831" cy="6389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PROMOTE COOPERATION AND FUTURE COLLABORATIONS/SYNERGIES</a:t>
          </a:r>
          <a:endParaRPr lang="it-IT" sz="1300" b="1" kern="1200" dirty="0"/>
        </a:p>
      </dsp:txBody>
      <dsp:txXfrm>
        <a:off x="5132831" y="4953999"/>
        <a:ext cx="5132831" cy="638918"/>
      </dsp:txXfrm>
    </dsp:sp>
    <dsp:sp modelId="{35C543D8-4EDA-4E89-8175-20A0FDDBDAB9}">
      <dsp:nvSpPr>
        <dsp:cNvPr id="0" name=""/>
        <dsp:cNvSpPr/>
      </dsp:nvSpPr>
      <dsp:spPr>
        <a:xfrm rot="10800000">
          <a:off x="0" y="2116368"/>
          <a:ext cx="10265663" cy="213620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/>
            <a:t>INTEGRATING</a:t>
          </a:r>
          <a:endParaRPr lang="it-IT" sz="2600" b="1" kern="1200" dirty="0"/>
        </a:p>
      </dsp:txBody>
      <dsp:txXfrm rot="-10800000">
        <a:off x="0" y="2116368"/>
        <a:ext cx="10265663" cy="749809"/>
      </dsp:txXfrm>
    </dsp:sp>
    <dsp:sp modelId="{8F83D24A-8414-438B-8EF0-920B279507A3}">
      <dsp:nvSpPr>
        <dsp:cNvPr id="0" name=""/>
        <dsp:cNvSpPr/>
      </dsp:nvSpPr>
      <dsp:spPr>
        <a:xfrm>
          <a:off x="0" y="2866178"/>
          <a:ext cx="5132831" cy="638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COMPARE COLLABORATION INSTRUMENTS AND IMPLEMENTATION DIMENSION (LOCAL, REGIONAL, TRANSNATIONAL)</a:t>
          </a:r>
          <a:endParaRPr lang="it-IT" sz="1300" b="1" kern="1200" dirty="0"/>
        </a:p>
      </dsp:txBody>
      <dsp:txXfrm>
        <a:off x="0" y="2866178"/>
        <a:ext cx="5132831" cy="638726"/>
      </dsp:txXfrm>
    </dsp:sp>
    <dsp:sp modelId="{1A362B73-2C82-4900-9EE0-0DF3334F901C}">
      <dsp:nvSpPr>
        <dsp:cNvPr id="0" name=""/>
        <dsp:cNvSpPr/>
      </dsp:nvSpPr>
      <dsp:spPr>
        <a:xfrm>
          <a:off x="5132831" y="2866178"/>
          <a:ext cx="5132831" cy="638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FAVOUR INTERSECTORAL AND MULTIDISCIPLINARY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APPROACH AMONG DIFFERENT STAKEHOLDERS FOR JOINT PLANNING</a:t>
          </a:r>
          <a:endParaRPr lang="it-IT" sz="1300" b="1" kern="1200" dirty="0"/>
        </a:p>
      </dsp:txBody>
      <dsp:txXfrm>
        <a:off x="5132831" y="2866178"/>
        <a:ext cx="5132831" cy="638726"/>
      </dsp:txXfrm>
    </dsp:sp>
    <dsp:sp modelId="{FCD2D42C-8835-438A-AF40-EAEE96F1B518}">
      <dsp:nvSpPr>
        <dsp:cNvPr id="0" name=""/>
        <dsp:cNvSpPr/>
      </dsp:nvSpPr>
      <dsp:spPr>
        <a:xfrm rot="10800000">
          <a:off x="0" y="993"/>
          <a:ext cx="10265663" cy="213620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INTERCONNECTING</a:t>
          </a:r>
          <a:endParaRPr lang="it-IT" sz="2400" b="1" kern="1200" dirty="0"/>
        </a:p>
      </dsp:txBody>
      <dsp:txXfrm rot="-10800000">
        <a:off x="0" y="993"/>
        <a:ext cx="10265663" cy="749809"/>
      </dsp:txXfrm>
    </dsp:sp>
    <dsp:sp modelId="{8F183E3E-B2EF-4F0A-841D-BFF32175C1FE}">
      <dsp:nvSpPr>
        <dsp:cNvPr id="0" name=""/>
        <dsp:cNvSpPr/>
      </dsp:nvSpPr>
      <dsp:spPr>
        <a:xfrm>
          <a:off x="0" y="750803"/>
          <a:ext cx="5132831" cy="638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SHARE ACHIEVEMENTS/METHODOLOGIES AND IDENTIFY GAPS/BOTTLENECKS FOR UPDATING THE BLUEMED SRIA</a:t>
          </a:r>
          <a:endParaRPr lang="it-IT" sz="1300" b="1" kern="1200" dirty="0"/>
        </a:p>
      </dsp:txBody>
      <dsp:txXfrm>
        <a:off x="0" y="750803"/>
        <a:ext cx="5132831" cy="638726"/>
      </dsp:txXfrm>
    </dsp:sp>
    <dsp:sp modelId="{3F49D5F5-726D-443D-91DB-8D755F933F93}">
      <dsp:nvSpPr>
        <dsp:cNvPr id="0" name=""/>
        <dsp:cNvSpPr/>
      </dsp:nvSpPr>
      <dsp:spPr>
        <a:xfrm>
          <a:off x="5132831" y="750803"/>
          <a:ext cx="5132831" cy="638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STIMULATE INTERACTIONS, DIALOGUE AND DISCUSSION, UNDER THE BLUEMED UMBRELLA TO STRUCTURE THE COMPLEXITY AVOIDING FRAGMENTATION</a:t>
          </a:r>
          <a:endParaRPr lang="it-IT" sz="1300" b="1" kern="1200" dirty="0"/>
        </a:p>
      </dsp:txBody>
      <dsp:txXfrm>
        <a:off x="5132831" y="750803"/>
        <a:ext cx="5132831" cy="638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A44C4-B985-4A50-9C2D-9817B58C63D5}">
      <dsp:nvSpPr>
        <dsp:cNvPr id="0" name=""/>
        <dsp:cNvSpPr/>
      </dsp:nvSpPr>
      <dsp:spPr>
        <a:xfrm>
          <a:off x="2015979" y="2098500"/>
          <a:ext cx="2463974" cy="246397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Blue off-shore </a:t>
          </a:r>
          <a:r>
            <a:rPr lang="it-IT" sz="1500" kern="1200" dirty="0" err="1" smtClean="0"/>
            <a:t>platforms</a:t>
          </a:r>
          <a:endParaRPr lang="it-IT" sz="1500" kern="1200" dirty="0"/>
        </a:p>
      </dsp:txBody>
      <dsp:txXfrm>
        <a:off x="2511347" y="2675674"/>
        <a:ext cx="1473238" cy="1266534"/>
      </dsp:txXfrm>
    </dsp:sp>
    <dsp:sp modelId="{01E23929-E097-47E9-9805-5C93492BD906}">
      <dsp:nvSpPr>
        <dsp:cNvPr id="0" name=""/>
        <dsp:cNvSpPr/>
      </dsp:nvSpPr>
      <dsp:spPr>
        <a:xfrm>
          <a:off x="582394" y="1516106"/>
          <a:ext cx="1791981" cy="179198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Connected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secure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transport</a:t>
          </a:r>
          <a:endParaRPr lang="it-IT" sz="1500" kern="1200" dirty="0"/>
        </a:p>
      </dsp:txBody>
      <dsp:txXfrm>
        <a:off x="1033531" y="1969969"/>
        <a:ext cx="889707" cy="884255"/>
      </dsp:txXfrm>
    </dsp:sp>
    <dsp:sp modelId="{23874951-0365-4738-A663-C916772B3FA4}">
      <dsp:nvSpPr>
        <dsp:cNvPr id="0" name=""/>
        <dsp:cNvSpPr/>
      </dsp:nvSpPr>
      <dsp:spPr>
        <a:xfrm rot="20700000">
          <a:off x="1586086" y="279821"/>
          <a:ext cx="1755776" cy="175577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Turning</a:t>
          </a:r>
          <a:r>
            <a:rPr lang="it-IT" sz="1500" kern="1200" dirty="0" smtClean="0"/>
            <a:t> data </a:t>
          </a:r>
          <a:r>
            <a:rPr lang="it-IT" sz="1500" kern="1200" dirty="0" err="1" smtClean="0"/>
            <a:t>into</a:t>
          </a:r>
          <a:r>
            <a:rPr lang="it-IT" sz="1500" kern="1200" dirty="0" smtClean="0"/>
            <a:t> blue </a:t>
          </a:r>
          <a:r>
            <a:rPr lang="it-IT" sz="1500" kern="1200" dirty="0" err="1" smtClean="0"/>
            <a:t>services</a:t>
          </a:r>
          <a:endParaRPr lang="it-IT" sz="1500" kern="1200" dirty="0"/>
        </a:p>
      </dsp:txBody>
      <dsp:txXfrm rot="-20700000">
        <a:off x="1971179" y="664915"/>
        <a:ext cx="985589" cy="985589"/>
      </dsp:txXfrm>
    </dsp:sp>
    <dsp:sp modelId="{C90B44B0-7712-450F-AE8D-88E372B67A03}">
      <dsp:nvSpPr>
        <dsp:cNvPr id="0" name=""/>
        <dsp:cNvSpPr/>
      </dsp:nvSpPr>
      <dsp:spPr>
        <a:xfrm>
          <a:off x="1829660" y="1724900"/>
          <a:ext cx="3153887" cy="3153887"/>
        </a:xfrm>
        <a:prstGeom prst="circularArrow">
          <a:avLst>
            <a:gd name="adj1" fmla="val 4688"/>
            <a:gd name="adj2" fmla="val 299029"/>
            <a:gd name="adj3" fmla="val 2522613"/>
            <a:gd name="adj4" fmla="val 15847457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02CE6-D6C0-4DD5-B11C-13CCCA747ACA}">
      <dsp:nvSpPr>
        <dsp:cNvPr id="0" name=""/>
        <dsp:cNvSpPr/>
      </dsp:nvSpPr>
      <dsp:spPr>
        <a:xfrm>
          <a:off x="265037" y="1118382"/>
          <a:ext cx="2291496" cy="22914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E2394-7FD7-479C-AE31-F8B1DAB2562D}">
      <dsp:nvSpPr>
        <dsp:cNvPr id="0" name=""/>
        <dsp:cNvSpPr/>
      </dsp:nvSpPr>
      <dsp:spPr>
        <a:xfrm>
          <a:off x="1179957" y="-105985"/>
          <a:ext cx="2470694" cy="24706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D32D3-8B91-4A28-84EA-B9A54E250BD5}">
      <dsp:nvSpPr>
        <dsp:cNvPr id="0" name=""/>
        <dsp:cNvSpPr/>
      </dsp:nvSpPr>
      <dsp:spPr>
        <a:xfrm>
          <a:off x="1980790" y="1972340"/>
          <a:ext cx="2410637" cy="2410637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Response</a:t>
          </a:r>
          <a:r>
            <a:rPr lang="it-IT" sz="1400" kern="1200" dirty="0" smtClean="0"/>
            <a:t> on </a:t>
          </a:r>
          <a:r>
            <a:rPr lang="it-IT" sz="1400" kern="1200" dirty="0" err="1" smtClean="0"/>
            <a:t>land-sea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interaction</a:t>
          </a:r>
          <a:endParaRPr lang="it-IT" sz="1400" kern="1200" dirty="0"/>
        </a:p>
      </dsp:txBody>
      <dsp:txXfrm>
        <a:off x="2465435" y="2537020"/>
        <a:ext cx="1441347" cy="1239117"/>
      </dsp:txXfrm>
    </dsp:sp>
    <dsp:sp modelId="{A00780AC-9804-4E3B-BC87-3C7747EB81D5}">
      <dsp:nvSpPr>
        <dsp:cNvPr id="0" name=""/>
        <dsp:cNvSpPr/>
      </dsp:nvSpPr>
      <dsp:spPr>
        <a:xfrm>
          <a:off x="578237" y="1402552"/>
          <a:ext cx="1753191" cy="175319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Whealthy</a:t>
          </a:r>
          <a:r>
            <a:rPr lang="it-IT" sz="1400" kern="1200" dirty="0" smtClean="0"/>
            <a:t> BLUEMED </a:t>
          </a:r>
          <a:r>
            <a:rPr lang="it-IT" sz="1400" kern="1200" dirty="0" err="1" smtClean="0"/>
            <a:t>ecosystems</a:t>
          </a:r>
          <a:endParaRPr lang="it-IT" sz="1400" kern="1200" dirty="0"/>
        </a:p>
      </dsp:txBody>
      <dsp:txXfrm>
        <a:off x="1019608" y="1846591"/>
        <a:ext cx="870449" cy="865113"/>
      </dsp:txXfrm>
    </dsp:sp>
    <dsp:sp modelId="{5AB18E8A-5D86-4E21-8408-2B19B9DD73F2}">
      <dsp:nvSpPr>
        <dsp:cNvPr id="0" name=""/>
        <dsp:cNvSpPr/>
      </dsp:nvSpPr>
      <dsp:spPr>
        <a:xfrm rot="20700000">
          <a:off x="1560203" y="193029"/>
          <a:ext cx="1717769" cy="171776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 culture of </a:t>
          </a:r>
          <a:r>
            <a:rPr lang="it-IT" sz="1400" kern="1200" dirty="0" err="1" smtClean="0"/>
            <a:t>healthy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seafood</a:t>
          </a:r>
          <a:endParaRPr lang="it-IT" sz="1400" kern="1200" dirty="0"/>
        </a:p>
      </dsp:txBody>
      <dsp:txXfrm rot="-20700000">
        <a:off x="1936960" y="569787"/>
        <a:ext cx="964255" cy="964255"/>
      </dsp:txXfrm>
    </dsp:sp>
    <dsp:sp modelId="{BBB033A6-3176-486E-96E6-75A944CC292A}">
      <dsp:nvSpPr>
        <dsp:cNvPr id="0" name=""/>
        <dsp:cNvSpPr/>
      </dsp:nvSpPr>
      <dsp:spPr>
        <a:xfrm>
          <a:off x="1797502" y="1607399"/>
          <a:ext cx="3085616" cy="3085616"/>
        </a:xfrm>
        <a:prstGeom prst="circularArrow">
          <a:avLst>
            <a:gd name="adj1" fmla="val 4688"/>
            <a:gd name="adj2" fmla="val 299029"/>
            <a:gd name="adj3" fmla="val 2520533"/>
            <a:gd name="adj4" fmla="val 15851901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E080B-F2BA-41B1-8258-FED2CFA1BCAC}">
      <dsp:nvSpPr>
        <dsp:cNvPr id="0" name=""/>
        <dsp:cNvSpPr/>
      </dsp:nvSpPr>
      <dsp:spPr>
        <a:xfrm>
          <a:off x="267750" y="1013828"/>
          <a:ext cx="2241893" cy="22418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77B28-CC17-41DA-BCB0-0A2DE5486116}">
      <dsp:nvSpPr>
        <dsp:cNvPr id="0" name=""/>
        <dsp:cNvSpPr/>
      </dsp:nvSpPr>
      <dsp:spPr>
        <a:xfrm>
          <a:off x="1162865" y="-184035"/>
          <a:ext cx="2417212" cy="24172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E5033-A630-46E8-938C-AEB633D66215}">
      <dsp:nvSpPr>
        <dsp:cNvPr id="0" name=""/>
        <dsp:cNvSpPr/>
      </dsp:nvSpPr>
      <dsp:spPr>
        <a:xfrm>
          <a:off x="2687421" y="1901037"/>
          <a:ext cx="2323490" cy="232349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Blue </a:t>
          </a:r>
          <a:r>
            <a:rPr lang="it-IT" sz="1400" kern="1200" dirty="0" err="1" smtClean="0"/>
            <a:t>tourism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value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chains</a:t>
          </a:r>
          <a:endParaRPr lang="it-IT" sz="1400" kern="1200" dirty="0"/>
        </a:p>
      </dsp:txBody>
      <dsp:txXfrm>
        <a:off x="3154546" y="2445303"/>
        <a:ext cx="1389240" cy="1194322"/>
      </dsp:txXfrm>
    </dsp:sp>
    <dsp:sp modelId="{4A5F43C0-D160-4A91-966A-E18FA3E8A6C7}">
      <dsp:nvSpPr>
        <dsp:cNvPr id="0" name=""/>
        <dsp:cNvSpPr/>
      </dsp:nvSpPr>
      <dsp:spPr>
        <a:xfrm>
          <a:off x="1335572" y="1351848"/>
          <a:ext cx="1689811" cy="168981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BLUEMED </a:t>
          </a:r>
          <a:r>
            <a:rPr lang="it-IT" sz="1400" kern="1200" dirty="0" err="1" smtClean="0"/>
            <a:t>entrepreneurship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hubs</a:t>
          </a:r>
          <a:endParaRPr lang="it-IT" sz="1400" kern="1200" dirty="0"/>
        </a:p>
      </dsp:txBody>
      <dsp:txXfrm>
        <a:off x="1760987" y="1779834"/>
        <a:ext cx="838981" cy="833839"/>
      </dsp:txXfrm>
    </dsp:sp>
    <dsp:sp modelId="{88B3663B-1C96-4135-ACEB-6950BE18B051}">
      <dsp:nvSpPr>
        <dsp:cNvPr id="0" name=""/>
        <dsp:cNvSpPr/>
      </dsp:nvSpPr>
      <dsp:spPr>
        <a:xfrm rot="20700000">
          <a:off x="2282039" y="186051"/>
          <a:ext cx="1655670" cy="165567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Skills</a:t>
          </a:r>
          <a:r>
            <a:rPr lang="it-IT" sz="1400" kern="1200" dirty="0" smtClean="0"/>
            <a:t> for BLUEMED Jobs</a:t>
          </a:r>
          <a:endParaRPr lang="it-IT" sz="1400" kern="1200" dirty="0"/>
        </a:p>
      </dsp:txBody>
      <dsp:txXfrm rot="-20700000">
        <a:off x="2645176" y="549188"/>
        <a:ext cx="929396" cy="929396"/>
      </dsp:txXfrm>
    </dsp:sp>
    <dsp:sp modelId="{DF725D70-3BAD-4AED-8DF1-9195D83148C2}">
      <dsp:nvSpPr>
        <dsp:cNvPr id="0" name=""/>
        <dsp:cNvSpPr/>
      </dsp:nvSpPr>
      <dsp:spPr>
        <a:xfrm>
          <a:off x="2509092" y="1550239"/>
          <a:ext cx="2974067" cy="2974067"/>
        </a:xfrm>
        <a:prstGeom prst="circularArrow">
          <a:avLst>
            <a:gd name="adj1" fmla="val 4688"/>
            <a:gd name="adj2" fmla="val 299029"/>
            <a:gd name="adj3" fmla="val 2516955"/>
            <a:gd name="adj4" fmla="val 15859578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5E494-A347-4AC5-BE66-797109FAA606}">
      <dsp:nvSpPr>
        <dsp:cNvPr id="0" name=""/>
        <dsp:cNvSpPr/>
      </dsp:nvSpPr>
      <dsp:spPr>
        <a:xfrm>
          <a:off x="1036310" y="977827"/>
          <a:ext cx="2160846" cy="21608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5F27E-A756-4FC2-BD2D-D2B6B0B10484}">
      <dsp:nvSpPr>
        <dsp:cNvPr id="0" name=""/>
        <dsp:cNvSpPr/>
      </dsp:nvSpPr>
      <dsp:spPr>
        <a:xfrm>
          <a:off x="1899065" y="-176732"/>
          <a:ext cx="2329827" cy="23298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FC743-3294-4661-ADDA-CC15E8648D51}">
      <dsp:nvSpPr>
        <dsp:cNvPr id="0" name=""/>
        <dsp:cNvSpPr/>
      </dsp:nvSpPr>
      <dsp:spPr>
        <a:xfrm>
          <a:off x="304465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A171B-244D-4A5E-8436-6AF0E5709BB8}">
      <dsp:nvSpPr>
        <dsp:cNvPr id="0" name=""/>
        <dsp:cNvSpPr/>
      </dsp:nvSpPr>
      <dsp:spPr>
        <a:xfrm>
          <a:off x="362114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KNOWLEDGE</a:t>
          </a:r>
          <a:endParaRPr lang="it-IT" sz="2000" kern="1200" dirty="0"/>
        </a:p>
      </dsp:txBody>
      <dsp:txXfrm>
        <a:off x="3621144" y="941764"/>
        <a:ext cx="1449298" cy="724475"/>
      </dsp:txXfrm>
    </dsp:sp>
    <dsp:sp modelId="{CC7608A6-CF14-4846-B36E-FC0C4F233F32}">
      <dsp:nvSpPr>
        <dsp:cNvPr id="0" name=""/>
        <dsp:cNvSpPr/>
      </dsp:nvSpPr>
      <dsp:spPr>
        <a:xfrm>
          <a:off x="232025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D88C3-2EF1-4AED-B73F-269917D87F9F}">
      <dsp:nvSpPr>
        <dsp:cNvPr id="0" name=""/>
        <dsp:cNvSpPr/>
      </dsp:nvSpPr>
      <dsp:spPr>
        <a:xfrm>
          <a:off x="289967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ECONOMY</a:t>
          </a:r>
          <a:endParaRPr lang="it-IT" sz="2000" kern="1200" dirty="0"/>
        </a:p>
      </dsp:txBody>
      <dsp:txXfrm>
        <a:off x="2899678" y="2449237"/>
        <a:ext cx="1449298" cy="724475"/>
      </dsp:txXfrm>
    </dsp:sp>
    <dsp:sp modelId="{495F9FC7-D7DF-4DE1-8C57-8344A888EDF0}">
      <dsp:nvSpPr>
        <dsp:cNvPr id="0" name=""/>
        <dsp:cNvSpPr/>
      </dsp:nvSpPr>
      <dsp:spPr>
        <a:xfrm>
          <a:off x="323028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9C666-A9D1-4987-88C2-A5E78F5E4D83}">
      <dsp:nvSpPr>
        <dsp:cNvPr id="0" name=""/>
        <dsp:cNvSpPr/>
      </dsp:nvSpPr>
      <dsp:spPr>
        <a:xfrm>
          <a:off x="362457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TECHNOLOGY</a:t>
          </a:r>
          <a:endParaRPr lang="it-IT" sz="2000" kern="1200" dirty="0"/>
        </a:p>
      </dsp:txBody>
      <dsp:txXfrm>
        <a:off x="362457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EBEA1-910E-4465-BD07-E57A6447FD6D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3FE59-9765-4CF9-A73C-764B817B8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226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A972-C9BB-4DDE-ACF4-8C571E504E9A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135BD-A271-4D96-8D0B-98DB4AC90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504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135BD-A271-4D96-8D0B-98DB4AC90B3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0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135BD-A271-4D96-8D0B-98DB4AC90B3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49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1" y="50360"/>
            <a:ext cx="2374989" cy="23749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30" y="258263"/>
            <a:ext cx="2113182" cy="1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06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9395" y="616718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300">
                <a:latin typeface="Cambria" panose="02040503050406030204" pitchFamily="18" charset="0"/>
              </a:defRPr>
            </a:lvl1pPr>
          </a:lstStyle>
          <a:p>
            <a:r>
              <a:rPr lang="it-IT" dirty="0" err="1" smtClean="0">
                <a:solidFill>
                  <a:prstClr val="black"/>
                </a:solidFill>
              </a:rPr>
              <a:t>Footnote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3" y="6132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101" y="6030444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506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3" y="6132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101" y="6038682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1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5602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273" y="457201"/>
            <a:ext cx="11330609" cy="5403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Cambria" panose="02040503050406030204" pitchFamily="18" charset="0"/>
              </a:defRPr>
            </a:lvl1pPr>
            <a:lvl2pPr>
              <a:defRPr sz="1500">
                <a:latin typeface="Cambria" panose="02040503050406030204" pitchFamily="18" charset="0"/>
              </a:defRPr>
            </a:lvl2pPr>
            <a:lvl3pPr>
              <a:defRPr sz="1500">
                <a:latin typeface="Cambria" panose="02040503050406030204" pitchFamily="18" charset="0"/>
              </a:defRPr>
            </a:lvl3pPr>
            <a:lvl4pPr>
              <a:defRPr sz="1500">
                <a:latin typeface="Cambria" panose="02040503050406030204" pitchFamily="18" charset="0"/>
              </a:defRPr>
            </a:lvl4pPr>
            <a:lvl5pPr>
              <a:defRPr sz="15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Modifica</a:t>
            </a:r>
            <a:r>
              <a:rPr lang="en-GB" noProof="0" dirty="0" smtClean="0"/>
              <a:t> </a:t>
            </a:r>
            <a:r>
              <a:rPr lang="en-GB" noProof="0" dirty="0" err="1" smtClean="0"/>
              <a:t>gli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smtClean="0"/>
              <a:t>Secondo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9394" y="616718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300">
                <a:latin typeface="Cambria" panose="02040503050406030204" pitchFamily="18" charset="0"/>
              </a:defRPr>
            </a:lvl1pPr>
          </a:lstStyle>
          <a:p>
            <a:r>
              <a:rPr lang="it-IT" dirty="0" err="1" smtClean="0"/>
              <a:t>Footnote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2" y="613234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98" y="6038682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68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9394" y="616718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300">
                <a:latin typeface="Cambria" panose="02040503050406030204" pitchFamily="18" charset="0"/>
              </a:defRPr>
            </a:lvl1pPr>
          </a:lstStyle>
          <a:p>
            <a:r>
              <a:rPr lang="it-IT" dirty="0" err="1" smtClean="0"/>
              <a:t>Footnote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2" y="613234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98" y="6030444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94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2" y="613234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98" y="6038682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801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168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A8B8-89D4-4755-8142-2C67C4121B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47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A8B8-89D4-4755-8142-2C67C4121B5F}" type="datetimeFigureOut">
              <a:rPr lang="it-IT" smtClean="0"/>
              <a:pPr/>
              <a:t>11/01/2018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71452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2" y="50364"/>
            <a:ext cx="2374989" cy="23749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31" y="258263"/>
            <a:ext cx="2113183" cy="1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01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276" y="457201"/>
            <a:ext cx="11330609" cy="5403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Cambria" panose="02040503050406030204" pitchFamily="18" charset="0"/>
              </a:defRPr>
            </a:lvl1pPr>
            <a:lvl2pPr>
              <a:defRPr sz="1500">
                <a:latin typeface="Cambria" panose="02040503050406030204" pitchFamily="18" charset="0"/>
              </a:defRPr>
            </a:lvl2pPr>
            <a:lvl3pPr>
              <a:defRPr sz="1500">
                <a:latin typeface="Cambria" panose="02040503050406030204" pitchFamily="18" charset="0"/>
              </a:defRPr>
            </a:lvl3pPr>
            <a:lvl4pPr>
              <a:defRPr sz="1500">
                <a:latin typeface="Cambria" panose="02040503050406030204" pitchFamily="18" charset="0"/>
              </a:defRPr>
            </a:lvl4pPr>
            <a:lvl5pPr>
              <a:defRPr sz="15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Modifica</a:t>
            </a:r>
            <a:r>
              <a:rPr lang="en-GB" noProof="0" dirty="0" smtClean="0"/>
              <a:t> </a:t>
            </a:r>
            <a:r>
              <a:rPr lang="en-GB" noProof="0" dirty="0" err="1" smtClean="0"/>
              <a:t>gli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smtClean="0"/>
              <a:t>Secondo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9395" y="616718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300">
                <a:latin typeface="Cambria" panose="02040503050406030204" pitchFamily="18" charset="0"/>
              </a:defRPr>
            </a:lvl1pPr>
          </a:lstStyle>
          <a:p>
            <a:r>
              <a:rPr lang="it-IT" dirty="0" err="1" smtClean="0">
                <a:solidFill>
                  <a:prstClr val="black"/>
                </a:solidFill>
              </a:rPr>
              <a:t>Footnote</a:t>
            </a:r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3" y="6132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101" y="6038682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77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1" y="50360"/>
            <a:ext cx="2374989" cy="23749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30" y="258263"/>
            <a:ext cx="2113182" cy="1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2" y="50364"/>
            <a:ext cx="2374989" cy="23749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31" y="258263"/>
            <a:ext cx="2113183" cy="1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med-initiative.eu/wp-content/uploads/2017/10/Mediterranean-H2020-projects-final.pdf" TargetMode="External"/><Relationship Id="rId2" Type="http://schemas.openxmlformats.org/officeDocument/2006/relationships/hyperlink" Target="http://www.bluemed-project.eu/wp-content/uploads/2017/09/BLUEMED-Conference-Malta-18-19-April-2017-Report_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luemed-initiative.eu/wp-content/uploads/2017/10/summary-of-BLUEMED-techcnical-meeting-on-3-MAy-BH-15052017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uemed-initiative.eu/wp-content/uploads/2017/10/BLUEMED-CSA_Final_D3.3_30.10.2017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lueMedEU" TargetMode="External"/><Relationship Id="rId2" Type="http://schemas.openxmlformats.org/officeDocument/2006/relationships/hyperlink" Target="http://www.bluemed-initiative.eu/newslette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emf"/><Relationship Id="rId4" Type="http://schemas.openxmlformats.org/officeDocument/2006/relationships/hyperlink" Target="http://www.med-vkc-blueconomy.org/vkc-network/regis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130924" y="1676225"/>
            <a:ext cx="10064495" cy="1823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Villa Bighi,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Kalkara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Malta, 11-12.01.2018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</a:p>
          <a:p>
            <a:pPr algn="ctr">
              <a:lnSpc>
                <a:spcPct val="150000"/>
              </a:lnSpc>
            </a:pPr>
            <a:r>
              <a:rPr lang="en-GB" sz="3400" b="1" i="1" dirty="0" smtClean="0">
                <a:solidFill>
                  <a:srgbClr val="0A315A"/>
                </a:solidFill>
                <a:latin typeface="Cambria" panose="02040503050406030204" pitchFamily="18" charset="0"/>
              </a:rPr>
              <a:t>BLUEMED </a:t>
            </a:r>
            <a:r>
              <a:rPr lang="en-GB" sz="3400" b="1" i="1" dirty="0" smtClean="0">
                <a:solidFill>
                  <a:srgbClr val="0A315A"/>
                </a:solidFill>
                <a:latin typeface="Cambria" panose="02040503050406030204" pitchFamily="18" charset="0"/>
              </a:rPr>
              <a:t>Coordinators</a:t>
            </a:r>
            <a:r>
              <a:rPr lang="en-GB" sz="3400" b="1" i="1" dirty="0" smtClean="0">
                <a:solidFill>
                  <a:srgbClr val="0A315A"/>
                </a:solidFill>
                <a:latin typeface="Cambria" panose="02040503050406030204" pitchFamily="18" charset="0"/>
              </a:rPr>
              <a:t>’ meeting</a:t>
            </a:r>
          </a:p>
          <a:p>
            <a:pPr algn="ctr">
              <a:lnSpc>
                <a:spcPct val="150000"/>
              </a:lnSpc>
            </a:pPr>
            <a:r>
              <a:rPr lang="en-GB" sz="2400" b="1" i="1" dirty="0">
                <a:solidFill>
                  <a:srgbClr val="0A315A"/>
                </a:solidFill>
                <a:latin typeface="Cambria" panose="02040503050406030204" pitchFamily="18" charset="0"/>
              </a:rPr>
              <a:t>I</a:t>
            </a:r>
            <a:r>
              <a:rPr lang="it-IT" sz="2400" b="1" i="1" dirty="0" err="1" smtClean="0">
                <a:solidFill>
                  <a:srgbClr val="0A315A"/>
                </a:solidFill>
                <a:latin typeface="Cambria" panose="02040503050406030204" pitchFamily="18" charset="0"/>
              </a:rPr>
              <a:t>ncluding</a:t>
            </a:r>
            <a:r>
              <a:rPr lang="it-IT" sz="2400" b="1" i="1" dirty="0" smtClean="0">
                <a:solidFill>
                  <a:srgbClr val="0A315A"/>
                </a:solidFill>
                <a:latin typeface="Cambria" panose="02040503050406030204" pitchFamily="18" charset="0"/>
              </a:rPr>
              <a:t> </a:t>
            </a:r>
            <a:r>
              <a:rPr lang="it-IT" sz="2400" b="1" i="1" dirty="0" err="1" smtClean="0">
                <a:solidFill>
                  <a:srgbClr val="0A315A"/>
                </a:solidFill>
                <a:latin typeface="Cambria" panose="02040503050406030204" pitchFamily="18" charset="0"/>
              </a:rPr>
              <a:t>projects</a:t>
            </a:r>
            <a:r>
              <a:rPr lang="it-IT" sz="2400" b="1" i="1" dirty="0" smtClean="0">
                <a:solidFill>
                  <a:srgbClr val="0A315A"/>
                </a:solidFill>
                <a:latin typeface="Cambria" panose="02040503050406030204" pitchFamily="18" charset="0"/>
              </a:rPr>
              <a:t> in the BLUEMED - </a:t>
            </a:r>
            <a:r>
              <a:rPr lang="it-IT" sz="2400" b="1" i="1" dirty="0" err="1" smtClean="0">
                <a:solidFill>
                  <a:srgbClr val="0A315A"/>
                </a:solidFill>
                <a:latin typeface="Cambria" panose="02040503050406030204" pitchFamily="18" charset="0"/>
              </a:rPr>
              <a:t>Tips</a:t>
            </a:r>
            <a:r>
              <a:rPr lang="it-IT" sz="2400" b="1" i="1" dirty="0" smtClean="0">
                <a:solidFill>
                  <a:srgbClr val="0A315A"/>
                </a:solidFill>
                <a:latin typeface="Cambria" panose="02040503050406030204" pitchFamily="18" charset="0"/>
              </a:rPr>
              <a:t> for </a:t>
            </a:r>
            <a:r>
              <a:rPr lang="it-IT" sz="2400" b="1" i="1" dirty="0" err="1" smtClean="0">
                <a:solidFill>
                  <a:srgbClr val="0A315A"/>
                </a:solidFill>
                <a:latin typeface="Cambria" panose="02040503050406030204" pitchFamily="18" charset="0"/>
              </a:rPr>
              <a:t>triggering</a:t>
            </a:r>
            <a:r>
              <a:rPr lang="it-IT" sz="2400" b="1" i="1" dirty="0" smtClean="0">
                <a:solidFill>
                  <a:srgbClr val="0A315A"/>
                </a:solidFill>
                <a:latin typeface="Cambria" panose="02040503050406030204" pitchFamily="18" charset="0"/>
              </a:rPr>
              <a:t> the </a:t>
            </a:r>
            <a:r>
              <a:rPr lang="it-IT" sz="2400" b="1" i="1" dirty="0" err="1" smtClean="0">
                <a:solidFill>
                  <a:srgbClr val="0A315A"/>
                </a:solidFill>
                <a:latin typeface="Cambria" panose="02040503050406030204" pitchFamily="18" charset="0"/>
              </a:rPr>
              <a:t>discussion</a:t>
            </a:r>
            <a:endParaRPr lang="en-GB" sz="2400" b="1" i="1" dirty="0" smtClean="0">
              <a:solidFill>
                <a:srgbClr val="0A315A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en-GB" sz="3400" b="1" i="1" dirty="0" smtClean="0">
              <a:solidFill>
                <a:srgbClr val="0A315A"/>
              </a:solidFill>
              <a:latin typeface="Cambria" panose="02040503050406030204" pitchFamily="18" charset="0"/>
            </a:endParaRPr>
          </a:p>
          <a:p>
            <a:pPr algn="ctr"/>
            <a:endParaRPr lang="en-GB" sz="3500" dirty="0">
              <a:solidFill>
                <a:srgbClr val="0A315A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egnaposto testo 2"/>
          <p:cNvSpPr txBox="1">
            <a:spLocks/>
          </p:cNvSpPr>
          <p:nvPr/>
        </p:nvSpPr>
        <p:spPr>
          <a:xfrm>
            <a:off x="1024128" y="3932936"/>
            <a:ext cx="4032504" cy="1013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>
                <a:solidFill>
                  <a:srgbClr val="0A315A"/>
                </a:solidFill>
                <a:latin typeface="Cambria" panose="02040503050406030204" pitchFamily="18" charset="0"/>
              </a:rPr>
              <a:t>Margherita Cappelletto</a:t>
            </a:r>
            <a:endParaRPr lang="en-GB" sz="2400" dirty="0" smtClean="0">
              <a:solidFill>
                <a:srgbClr val="0A315A"/>
              </a:solidFill>
              <a:latin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>
                <a:solidFill>
                  <a:srgbClr val="0A315A"/>
                </a:solidFill>
                <a:latin typeface="Cambria" panose="02040503050406030204" pitchFamily="18" charset="0"/>
              </a:rPr>
              <a:t>CNR, BLUEMED Project Manager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>
                <a:solidFill>
                  <a:srgbClr val="0A315A"/>
                </a:solidFill>
                <a:latin typeface="Cambria" panose="02040503050406030204" pitchFamily="18" charset="0"/>
              </a:rPr>
              <a:t>bluemed@cnr.it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0A315A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magin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7"/>
          <a:stretch/>
        </p:blipFill>
        <p:spPr bwMode="auto">
          <a:xfrm>
            <a:off x="170169" y="3932936"/>
            <a:ext cx="960755" cy="58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17034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68776" y="771653"/>
            <a:ext cx="1083204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300"/>
              </a:spcBef>
              <a:spcAft>
                <a:spcPts val="300"/>
              </a:spcAft>
            </a:pPr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BLUEMED 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shall facilitate the connection of relevant projects and initiatives of the whole Med area, so that results are shared and </a:t>
            </a:r>
            <a:r>
              <a:rPr lang="en-GB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uptaken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while the BLUEMED SRIA is injected and its actions </a:t>
            </a:r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implemented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1" algn="r"/>
            <a:r>
              <a:rPr lang="en-GB" sz="1400" dirty="0" smtClean="0"/>
              <a:t>Outcomes of the BLUEMED </a:t>
            </a:r>
            <a:r>
              <a:rPr lang="en-GB" sz="1400" dirty="0"/>
              <a:t>Conference </a:t>
            </a:r>
            <a:r>
              <a:rPr lang="en-GB" sz="1400" i="1" dirty="0"/>
              <a:t>A Basin of Research and Innovation for Sustainable Growth</a:t>
            </a:r>
            <a:r>
              <a:rPr lang="en-GB" sz="1400" dirty="0"/>
              <a:t>, </a:t>
            </a:r>
            <a:endParaRPr lang="en-GB" sz="1400" dirty="0" smtClean="0"/>
          </a:p>
          <a:p>
            <a:pPr marL="914400" lvl="1" algn="r"/>
            <a:r>
              <a:rPr lang="en-GB" sz="1400" dirty="0" err="1" smtClean="0"/>
              <a:t>Sliema</a:t>
            </a:r>
            <a:r>
              <a:rPr lang="en-GB" sz="1400" dirty="0" smtClean="0"/>
              <a:t>, Malta, </a:t>
            </a:r>
            <a:r>
              <a:rPr lang="en-GB" sz="1400" dirty="0"/>
              <a:t>April 18-19 </a:t>
            </a:r>
            <a:r>
              <a:rPr lang="en-GB" sz="1400" dirty="0" smtClean="0"/>
              <a:t>2017, organized under the Maltese </a:t>
            </a:r>
            <a:r>
              <a:rPr lang="en-GB" sz="1400" dirty="0"/>
              <a:t>Presidency of the EU </a:t>
            </a:r>
            <a:r>
              <a:rPr lang="en-GB" sz="1400" dirty="0" smtClean="0"/>
              <a:t>Council </a:t>
            </a:r>
          </a:p>
          <a:p>
            <a:pPr marL="914400" lvl="1" algn="r"/>
            <a:r>
              <a:rPr lang="en-GB" sz="1400" dirty="0" smtClean="0"/>
              <a:t>Report available </a:t>
            </a:r>
            <a:r>
              <a:rPr lang="en-GB" sz="1400" dirty="0" smtClean="0">
                <a:hlinkClick r:id="rId2"/>
              </a:rPr>
              <a:t>here</a:t>
            </a:r>
            <a:endParaRPr lang="en-GB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04" y="2715768"/>
            <a:ext cx="5022033" cy="321017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339833" y="300585"/>
            <a:ext cx="321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BACKGROUND INFORMATION/1</a:t>
            </a:r>
            <a:endParaRPr lang="en-GB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1174" y="2715768"/>
            <a:ext cx="5135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Within the Maltese Conference two sessions were dedicated to “</a:t>
            </a:r>
            <a:r>
              <a:rPr lang="en-GB" b="1" dirty="0" smtClean="0"/>
              <a:t>Showcasing projects/initiatives </a:t>
            </a:r>
            <a:r>
              <a:rPr lang="en-GB" b="1" dirty="0"/>
              <a:t>which implement the BLUEMED Initiative: how research and innovation can be drivers for sustainable blue </a:t>
            </a:r>
            <a:r>
              <a:rPr lang="en-GB" b="1" dirty="0" smtClean="0"/>
              <a:t>growth</a:t>
            </a:r>
            <a:r>
              <a:rPr lang="en-GB" dirty="0" smtClean="0"/>
              <a:t>” </a:t>
            </a:r>
          </a:p>
          <a:p>
            <a:endParaRPr lang="en-GB" dirty="0"/>
          </a:p>
          <a:p>
            <a:r>
              <a:rPr lang="en-GB" dirty="0" smtClean="0"/>
              <a:t>ODYSSEA, Med-</a:t>
            </a:r>
            <a:r>
              <a:rPr lang="en-GB" dirty="0" err="1" smtClean="0"/>
              <a:t>Jellyrisk</a:t>
            </a:r>
            <a:r>
              <a:rPr lang="en-GB" dirty="0" smtClean="0"/>
              <a:t>, </a:t>
            </a:r>
            <a:r>
              <a:rPr lang="en-GB" dirty="0" err="1" smtClean="0"/>
              <a:t>MedAid</a:t>
            </a:r>
            <a:r>
              <a:rPr lang="en-GB" dirty="0" smtClean="0"/>
              <a:t> Project,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COPERNICUS CMEMS, EMSO ERIC, EMBRC ERIC, </a:t>
            </a:r>
            <a:r>
              <a:rPr lang="en-GB" dirty="0" err="1" smtClean="0"/>
              <a:t>ProCREW</a:t>
            </a:r>
            <a:r>
              <a:rPr lang="en-GB" dirty="0" smtClean="0"/>
              <a:t>, BIODIVALUE, SUPREME, SIMWESTMED, ARCHEOSUB, </a:t>
            </a:r>
            <a:r>
              <a:rPr lang="en-GB" dirty="0" err="1" smtClean="0"/>
              <a:t>BlueNET</a:t>
            </a:r>
            <a:r>
              <a:rPr lang="en-GB" dirty="0" smtClean="0"/>
              <a:t>, </a:t>
            </a:r>
            <a:r>
              <a:rPr lang="en-GB" dirty="0" err="1" smtClean="0"/>
              <a:t>FiDaCaMS</a:t>
            </a:r>
            <a:r>
              <a:rPr lang="en-GB" dirty="0" smtClean="0"/>
              <a:t>, </a:t>
            </a:r>
            <a:r>
              <a:rPr lang="en-GB" dirty="0" err="1" smtClean="0"/>
              <a:t>BIOVecQ</a:t>
            </a:r>
            <a:r>
              <a:rPr lang="en-GB" dirty="0" smtClean="0"/>
              <a:t> and </a:t>
            </a:r>
            <a:r>
              <a:rPr lang="en-GB" dirty="0" err="1" smtClean="0"/>
              <a:t>SecurAqua</a:t>
            </a:r>
            <a:r>
              <a:rPr lang="en-GB" dirty="0" smtClean="0"/>
              <a:t> (projects funded mainly by EC - DG R&amp;I and DG MARE)</a:t>
            </a:r>
            <a:endParaRPr lang="en-GB" dirty="0"/>
          </a:p>
        </p:txBody>
      </p:sp>
      <p:sp>
        <p:nvSpPr>
          <p:cNvPr id="3" name="CasellaDiTesto 2">
            <a:hlinkClick r:id="rId3"/>
          </p:cNvPr>
          <p:cNvSpPr txBox="1"/>
          <p:nvPr/>
        </p:nvSpPr>
        <p:spPr>
          <a:xfrm>
            <a:off x="835704" y="5969532"/>
            <a:ext cx="557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www.bluemed-initiative.eu/wp-content/uploads/2017/10/Mediterranean-H2020-projects-final.pdf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65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67788" y="867264"/>
            <a:ext cx="1101952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[…] Concrete actions proposed to create co-ownership</a:t>
            </a:r>
          </a:p>
          <a:p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existing BLUEMED Strategic R&amp;I agenda needs to be updated regularly </a:t>
            </a:r>
          </a:p>
          <a:p>
            <a:r>
              <a:rPr lang="it-IT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[…]</a:t>
            </a:r>
            <a:endParaRPr lang="en-GB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series of  </a:t>
            </a:r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targeted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follow 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 meetings </a:t>
            </a:r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need to be organized to 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continue the discussions with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speakers/partners  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share experience, information and tools and interconnect all the  different parallel ongoing initiative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to:</a:t>
            </a:r>
            <a:endParaRPr lang="en-GB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better align 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go beyond national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priorities/jurisdiction;</a:t>
            </a:r>
          </a:p>
          <a:p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learn from each other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e.g. create better interfaces between sectors and actors so as to drive local innovation;</a:t>
            </a:r>
          </a:p>
          <a:p>
            <a:r>
              <a:rPr lang="en-GB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connect existing initiatives and projects, look at interrelations between sea-land-air; </a:t>
            </a:r>
          </a:p>
          <a:p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identify a wide range of existing tools not only from the EU Framework Programme for Research and Innovation, Horizon 2020. </a:t>
            </a:r>
            <a:endParaRPr lang="it-IT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b="1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endParaRPr lang="it-IT" sz="1400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endParaRPr lang="it-IT" sz="14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endParaRPr lang="it-IT" sz="1400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endParaRPr lang="it-IT" sz="1400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endParaRPr lang="it-IT" sz="14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endParaRPr lang="it-IT" sz="1400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endParaRPr lang="it-IT" sz="14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Reccommendation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from the BLUEMED session of the </a:t>
            </a:r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technical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level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meeting on </a:t>
            </a:r>
          </a:p>
          <a:p>
            <a:pPr algn="r"/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Strenghtening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Euro-</a:t>
            </a:r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Mediterranena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Cooperation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through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Research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Innovation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3 </a:t>
            </a:r>
            <a:r>
              <a:rPr lang="it-IT" sz="1400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May</a:t>
            </a:r>
            <a:r>
              <a:rPr lang="it-IT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2017, Malta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1400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GB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www.bluemed-initiative.eu/wp-content/uploads/2017/10/summary-of-BLUEMED-techcnical-meeting-on-3-MAy-BH-150520172.pdf</a:t>
            </a:r>
            <a:r>
              <a:rPr lang="en-GB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it-IT" sz="1400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39833" y="300585"/>
            <a:ext cx="321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BACKGROUND INFORMATION/2</a:t>
            </a:r>
            <a:endParaRPr lang="en-GB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40202"/>
          <a:stretch/>
        </p:blipFill>
        <p:spPr>
          <a:xfrm>
            <a:off x="686660" y="4003906"/>
            <a:ext cx="4552785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12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9" name="Segnaposto contenuto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0" b="97051" l="3972" r="94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" t="212" r="2529" b="721"/>
          <a:stretch/>
        </p:blipFill>
        <p:spPr>
          <a:xfrm>
            <a:off x="2149050" y="935382"/>
            <a:ext cx="7176658" cy="5617793"/>
          </a:xfrm>
          <a:prstGeom prst="rect">
            <a:avLst/>
          </a:prstGeom>
        </p:spPr>
      </p:pic>
      <p:sp>
        <p:nvSpPr>
          <p:cNvPr id="4" name="Arco 3"/>
          <p:cNvSpPr/>
          <p:nvPr/>
        </p:nvSpPr>
        <p:spPr>
          <a:xfrm>
            <a:off x="6927847" y="4850415"/>
            <a:ext cx="2203704" cy="1636776"/>
          </a:xfrm>
          <a:prstGeom prst="arc">
            <a:avLst>
              <a:gd name="adj1" fmla="val 16200000"/>
              <a:gd name="adj2" fmla="val 1608208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486922" y="300585"/>
            <a:ext cx="106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BACKGROUND INFORMATION/3</a:t>
            </a:r>
          </a:p>
          <a:p>
            <a:pPr algn="ctr"/>
            <a:r>
              <a:rPr lang="it-IT" i="1" dirty="0"/>
              <a:t>HERE WE ARE: </a:t>
            </a:r>
            <a:r>
              <a:rPr lang="it-IT" i="1" dirty="0" smtClean="0"/>
              <a:t>BLUEMED CSA </a:t>
            </a:r>
            <a:r>
              <a:rPr lang="it-IT" i="1" dirty="0"/>
              <a:t>ACTIVITIES </a:t>
            </a:r>
            <a:r>
              <a:rPr lang="it-IT" i="1" dirty="0" smtClean="0"/>
              <a:t>IN </a:t>
            </a:r>
            <a:r>
              <a:rPr lang="it-IT" i="1" dirty="0"/>
              <a:t>SUPPORT TO THE BLUEMED INITIATIVE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4" y="2012132"/>
            <a:ext cx="3349955" cy="264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701174" y="5055129"/>
            <a:ext cx="207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/>
              <a:t>T5.1 «CAPITALIZATION </a:t>
            </a:r>
            <a:r>
              <a:rPr lang="it-IT" sz="1600" dirty="0" smtClean="0"/>
              <a:t>OF PROJECTS’ RESULTS WITHIN THE BLUEMED CONCEPT»</a:t>
            </a:r>
            <a:endParaRPr lang="en-GB" sz="1600" dirty="0"/>
          </a:p>
        </p:txBody>
      </p:sp>
      <p:sp>
        <p:nvSpPr>
          <p:cNvPr id="6" name="Freccia a destra 5"/>
          <p:cNvSpPr/>
          <p:nvPr/>
        </p:nvSpPr>
        <p:spPr>
          <a:xfrm>
            <a:off x="9152172" y="5440681"/>
            <a:ext cx="641051" cy="267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4430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r="1928"/>
          <a:stretch/>
        </p:blipFill>
        <p:spPr>
          <a:xfrm>
            <a:off x="2852928" y="1223915"/>
            <a:ext cx="6989622" cy="527355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6922" y="300585"/>
            <a:ext cx="1064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BACKGROUND INFORMATION/4</a:t>
            </a:r>
          </a:p>
          <a:p>
            <a:pPr algn="ctr"/>
            <a:r>
              <a:rPr lang="it-IT" i="1" dirty="0" smtClean="0"/>
              <a:t>THE FOUR BLUEMED PLATFORMS ARE WORKING ON THE CONSOLIDATION AND PRIORITIZATION OF THE SRIA AND WILL MEET IN ATHENS ON 1-2 FEBRUARY 2018 TO SHARE THE FINDINGS OF NATIONAL COMMUNITIES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30225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059" y="3174867"/>
            <a:ext cx="2583279" cy="33226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711967050"/>
              </p:ext>
            </p:extLst>
          </p:nvPr>
        </p:nvGraphicFramePr>
        <p:xfrm>
          <a:off x="7371906" y="3275820"/>
          <a:ext cx="4892368" cy="309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324271" y="378637"/>
            <a:ext cx="727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STEP FOWARD/1: HERE YOU ARE &gt;&gt; FROM SHOWCASING TO COOPERATING </a:t>
            </a:r>
            <a:endParaRPr lang="en-GB" i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65580"/>
              </p:ext>
            </p:extLst>
          </p:nvPr>
        </p:nvGraphicFramePr>
        <p:xfrm>
          <a:off x="438912" y="876508"/>
          <a:ext cx="4342637" cy="411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6727">
                  <a:extLst>
                    <a:ext uri="{9D8B030D-6E8A-4147-A177-3AD203B41FA5}">
                      <a16:colId xmlns:a16="http://schemas.microsoft.com/office/drawing/2014/main" val="4223461939"/>
                    </a:ext>
                  </a:extLst>
                </a:gridCol>
                <a:gridCol w="1955910">
                  <a:extLst>
                    <a:ext uri="{9D8B030D-6E8A-4147-A177-3AD203B41FA5}">
                      <a16:colId xmlns:a16="http://schemas.microsoft.com/office/drawing/2014/main" val="582045868"/>
                    </a:ext>
                  </a:extLst>
                </a:gridCol>
              </a:tblGrid>
              <a:tr h="869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ECOPOTENTIAL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SC5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13152"/>
                  </a:ext>
                </a:extLst>
              </a:tr>
              <a:tr h="869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MERCES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20854"/>
                  </a:ext>
                </a:extLst>
              </a:tr>
              <a:tr h="869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LEANSHIPS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20313"/>
                  </a:ext>
                </a:extLst>
              </a:tr>
              <a:tr h="173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ODYSSEA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81991"/>
                  </a:ext>
                </a:extLst>
              </a:tr>
              <a:tr h="273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PerformFISH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SC2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81234"/>
                  </a:ext>
                </a:extLst>
              </a:tr>
              <a:tr h="1738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smtClean="0">
                          <a:effectLst/>
                          <a:latin typeface="+mn-lt"/>
                        </a:rPr>
                        <a:t>Sea Litter Critters (and CLAIM)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SC2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749906"/>
                  </a:ext>
                </a:extLst>
              </a:tr>
              <a:tr h="173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Muses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46544"/>
                  </a:ext>
                </a:extLst>
              </a:tr>
              <a:tr h="173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LINCOLN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31589"/>
                  </a:ext>
                </a:extLst>
              </a:tr>
              <a:tr h="173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MARIBE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3063"/>
                  </a:ext>
                </a:extLst>
              </a:tr>
              <a:tr h="1738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EONAV</a:t>
                      </a:r>
                    </a:p>
                  </a:txBody>
                  <a:tcPr marL="4347" marR="4347" marT="4347" marB="0" anchor="b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 – IND.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LEADERSHIP</a:t>
                      </a:r>
                    </a:p>
                  </a:txBody>
                  <a:tcPr marL="4347" marR="4347" marT="4347" marB="0" anchor="b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79399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smtClean="0">
                          <a:effectLst/>
                          <a:latin typeface="+mn-lt"/>
                        </a:rPr>
                        <a:t>JERICO-NEXT*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INFRAIA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/>
                </a:tc>
                <a:extLst>
                  <a:ext uri="{0D108BD9-81ED-4DB2-BD59-A6C34878D82A}">
                    <a16:rowId xmlns:a16="http://schemas.microsoft.com/office/drawing/2014/main" val="1602215816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smtClean="0">
                          <a:effectLst/>
                          <a:latin typeface="+mn-lt"/>
                        </a:rPr>
                        <a:t>MONGOOS/</a:t>
                      </a:r>
                      <a:r>
                        <a:rPr lang="en-GB" sz="1400" b="1" u="none" strike="noStrike" dirty="0" err="1" smtClean="0">
                          <a:effectLst/>
                          <a:latin typeface="+mn-lt"/>
                        </a:rPr>
                        <a:t>EuroGOOS</a:t>
                      </a:r>
                      <a:r>
                        <a:rPr lang="en-GB" sz="1400" b="1" u="none" strike="noStrike" dirty="0" smtClean="0">
                          <a:effectLst/>
                          <a:latin typeface="+mn-lt"/>
                        </a:rPr>
                        <a:t>*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55240"/>
                  </a:ext>
                </a:extLst>
              </a:tr>
              <a:tr h="260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PANACEA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INTERREG-MED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87027"/>
                  </a:ext>
                </a:extLst>
              </a:tr>
              <a:tr h="2608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BLEUTOURMED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INTERREG-MED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31542"/>
                  </a:ext>
                </a:extLst>
              </a:tr>
              <a:tr h="260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+mn-lt"/>
                        </a:rPr>
                        <a:t>AMARe</a:t>
                      </a:r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 and ECOAST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INTERREG-MED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36577"/>
                  </a:ext>
                </a:extLst>
              </a:tr>
              <a:tr h="260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  <a:latin typeface="+mn-lt"/>
                        </a:rPr>
                        <a:t>PERSEUS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10234"/>
                  </a:ext>
                </a:extLst>
              </a:tr>
              <a:tr h="1782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+mn-lt"/>
                        </a:rPr>
                        <a:t>Solaqua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Locally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126059"/>
                  </a:ext>
                </a:extLst>
              </a:tr>
            </a:tbl>
          </a:graphicData>
        </a:graphic>
      </p:graphicFrame>
      <p:sp>
        <p:nvSpPr>
          <p:cNvPr id="9" name="Freccia angolare bidirezionale 8"/>
          <p:cNvSpPr/>
          <p:nvPr/>
        </p:nvSpPr>
        <p:spPr>
          <a:xfrm rot="16200000">
            <a:off x="5858035" y="96018"/>
            <a:ext cx="2417953" cy="4380225"/>
          </a:xfrm>
          <a:prstGeom prst="leftUpArrow">
            <a:avLst>
              <a:gd name="adj1" fmla="val 19542"/>
              <a:gd name="adj2" fmla="val 25000"/>
              <a:gd name="adj3" fmla="val 351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333485" y="5416109"/>
            <a:ext cx="423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* </a:t>
            </a:r>
            <a:r>
              <a:rPr lang="it-IT" sz="1400" dirty="0" smtClean="0"/>
              <a:t>BLUEMED CSA </a:t>
            </a:r>
            <a:r>
              <a:rPr lang="it-IT" sz="1400" dirty="0" err="1" smtClean="0"/>
              <a:t>Deliverable</a:t>
            </a:r>
            <a:r>
              <a:rPr lang="it-IT" sz="1400" dirty="0" smtClean="0"/>
              <a:t> D3.3 «</a:t>
            </a:r>
            <a:r>
              <a:rPr lang="it-IT" sz="1400" dirty="0" err="1" smtClean="0"/>
              <a:t>Research</a:t>
            </a:r>
            <a:r>
              <a:rPr lang="it-IT" sz="1400" dirty="0" smtClean="0"/>
              <a:t> </a:t>
            </a:r>
            <a:r>
              <a:rPr lang="it-IT" sz="1400" dirty="0" err="1" smtClean="0"/>
              <a:t>Infrastructures</a:t>
            </a:r>
            <a:r>
              <a:rPr lang="it-IT" sz="1400" dirty="0" smtClean="0"/>
              <a:t> </a:t>
            </a:r>
            <a:r>
              <a:rPr lang="it-IT" sz="1400" dirty="0" err="1" smtClean="0"/>
              <a:t>Assessment</a:t>
            </a:r>
            <a:r>
              <a:rPr lang="it-IT" sz="1400" dirty="0" smtClean="0"/>
              <a:t>» (</a:t>
            </a:r>
            <a:r>
              <a:rPr lang="it-IT" sz="1400" dirty="0" smtClean="0">
                <a:hlinkClick r:id="rId8"/>
              </a:rPr>
              <a:t>www.bluemed-initiative.eu/</a:t>
            </a:r>
            <a:r>
              <a:rPr lang="it-IT" sz="1400" dirty="0" err="1" smtClean="0">
                <a:hlinkClick r:id="rId8"/>
              </a:rPr>
              <a:t>wp-content</a:t>
            </a:r>
            <a:r>
              <a:rPr lang="it-IT" sz="1400" dirty="0" smtClean="0">
                <a:hlinkClick r:id="rId8"/>
              </a:rPr>
              <a:t>/uploads/2017/10/BLUEMED-CSA_Final_D3.3_30.10.2017.pdf</a:t>
            </a:r>
            <a:r>
              <a:rPr lang="it-IT" sz="1400" dirty="0" smtClean="0"/>
              <a:t>)</a:t>
            </a:r>
            <a:endParaRPr lang="en-GB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32" y="1425155"/>
            <a:ext cx="996917" cy="86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5778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Titolo 4"/>
          <p:cNvSpPr txBox="1">
            <a:spLocks/>
          </p:cNvSpPr>
          <p:nvPr/>
        </p:nvSpPr>
        <p:spPr>
          <a:xfrm>
            <a:off x="2004567" y="343518"/>
            <a:ext cx="8128001" cy="499585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i="1" dirty="0" smtClean="0">
                <a:solidFill>
                  <a:schemeClr val="accent5">
                    <a:lumMod val="50000"/>
                  </a:schemeClr>
                </a:solidFill>
              </a:rPr>
              <a:t>STEP FORWARD/2: THE MUTUAL BENEFIT</a:t>
            </a:r>
            <a:endParaRPr lang="en-GB" sz="1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049979850"/>
              </p:ext>
            </p:extLst>
          </p:nvPr>
        </p:nvGraphicFramePr>
        <p:xfrm>
          <a:off x="777240" y="777241"/>
          <a:ext cx="10265663" cy="562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8472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233-718F-4FCD-A9B5-BF2AB9BC1B1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Titolo 4"/>
          <p:cNvSpPr txBox="1">
            <a:spLocks/>
          </p:cNvSpPr>
          <p:nvPr/>
        </p:nvSpPr>
        <p:spPr>
          <a:xfrm>
            <a:off x="1792732" y="319832"/>
            <a:ext cx="8128001" cy="499585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i="1" dirty="0" smtClean="0">
                <a:solidFill>
                  <a:schemeClr val="accent5">
                    <a:lumMod val="50000"/>
                  </a:schemeClr>
                </a:solidFill>
              </a:rPr>
              <a:t>STEP FORWARD/3: TRIGGERING MED SPECIFIC SYNERGIES AND INTEGRATED THEMES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595157403"/>
              </p:ext>
            </p:extLst>
          </p:nvPr>
        </p:nvGraphicFramePr>
        <p:xfrm>
          <a:off x="137766" y="1857080"/>
          <a:ext cx="4479954" cy="464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587132927"/>
              </p:ext>
            </p:extLst>
          </p:nvPr>
        </p:nvGraphicFramePr>
        <p:xfrm>
          <a:off x="7150608" y="2204552"/>
          <a:ext cx="4399879" cy="438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684397182"/>
              </p:ext>
            </p:extLst>
          </p:nvPr>
        </p:nvGraphicFramePr>
        <p:xfrm>
          <a:off x="2185719" y="357256"/>
          <a:ext cx="5797296" cy="422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516809180"/>
              </p:ext>
            </p:extLst>
          </p:nvPr>
        </p:nvGraphicFramePr>
        <p:xfrm>
          <a:off x="1811020" y="801129"/>
          <a:ext cx="79730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8186744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6"/>
          <p:cNvSpPr txBox="1">
            <a:spLocks/>
          </p:cNvSpPr>
          <p:nvPr/>
        </p:nvSpPr>
        <p:spPr>
          <a:xfrm>
            <a:off x="2039112" y="269722"/>
            <a:ext cx="9848087" cy="181511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E9443F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it-IT" sz="1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Thanks</a:t>
            </a:r>
            <a:r>
              <a:rPr lang="it-IT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for </a:t>
            </a:r>
            <a:r>
              <a:rPr lang="it-IT" sz="1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your</a:t>
            </a:r>
            <a:r>
              <a:rPr lang="it-IT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attention</a:t>
            </a:r>
            <a:r>
              <a:rPr lang="it-IT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and </a:t>
            </a:r>
            <a:r>
              <a:rPr lang="it-IT" sz="1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have</a:t>
            </a:r>
            <a:r>
              <a:rPr lang="it-IT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a </a:t>
            </a:r>
            <a:r>
              <a:rPr lang="it-IT" sz="1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fruitful</a:t>
            </a:r>
            <a:r>
              <a:rPr lang="it-IT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working</a:t>
            </a:r>
            <a:r>
              <a:rPr lang="it-IT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time!</a:t>
            </a:r>
          </a:p>
          <a:p>
            <a:endParaRPr lang="it-IT" sz="1800" dirty="0" smtClean="0">
              <a:solidFill>
                <a:srgbClr val="002060"/>
              </a:solidFill>
            </a:endParaRPr>
          </a:p>
          <a:p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Do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not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forget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to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sign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up to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our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newsletter (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  <a:hlinkClick r:id="rId2"/>
              </a:rPr>
              <a:t>www.bluemed-initiative.eu/newsletter/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), </a:t>
            </a:r>
          </a:p>
          <a:p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link to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our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Twitter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account </a:t>
            </a:r>
            <a:r>
              <a:rPr lang="en-GB" sz="1800" b="1" dirty="0">
                <a:latin typeface="Cambria" panose="02040503050406030204" pitchFamily="18" charset="0"/>
                <a:hlinkClick r:id="rId3"/>
              </a:rPr>
              <a:t>@</a:t>
            </a:r>
            <a:r>
              <a:rPr lang="en-GB" sz="1800" b="1" dirty="0" err="1">
                <a:latin typeface="Cambria" panose="02040503050406030204" pitchFamily="18" charset="0"/>
                <a:hlinkClick r:id="rId3"/>
              </a:rPr>
              <a:t>BlueMedEU</a:t>
            </a:r>
            <a:endParaRPr lang="en-GB" sz="1800" b="1" dirty="0">
              <a:latin typeface="Cambria" panose="02040503050406030204" pitchFamily="18" charset="0"/>
            </a:endParaRPr>
          </a:p>
          <a:p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and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register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your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project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on the Virtual Knowledge Center by the Union for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Mediterranean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at</a:t>
            </a:r>
            <a:r>
              <a:rPr lang="it-IT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sz="1800" b="1" dirty="0" smtClean="0">
                <a:solidFill>
                  <a:srgbClr val="FF0000"/>
                </a:solidFill>
                <a:latin typeface="Cambria" panose="02040503050406030204" pitchFamily="18" charset="0"/>
                <a:hlinkClick r:id="rId4"/>
              </a:rPr>
              <a:t>www.med-vkc-blueconomy.org/vkc-network/register/</a:t>
            </a:r>
            <a:endParaRPr lang="it-IT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9" r="1182" b="7413"/>
          <a:stretch/>
        </p:blipFill>
        <p:spPr>
          <a:xfrm>
            <a:off x="275433" y="2416328"/>
            <a:ext cx="9187017" cy="16214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925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Blu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FD682DD6-C5E6-48D9-A4AA-DCF089450A09}" vid="{454854C8-D4C4-4353-9086-7ACC156CD32B}"/>
    </a:ext>
  </a:extLst>
</a:theme>
</file>

<file path=ppt/theme/theme2.xml><?xml version="1.0" encoding="utf-8"?>
<a:theme xmlns:a="http://schemas.openxmlformats.org/drawingml/2006/main" name="1_Tema Blu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FD682DD6-C5E6-48D9-A4AA-DCF089450A09}" vid="{454854C8-D4C4-4353-9086-7ACC156CD32B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BLUEMED CSA_ppt standard model</Template>
  <TotalTime>2835</TotalTime>
  <Words>706</Words>
  <Application>Microsoft Office PowerPoint</Application>
  <PresentationFormat>Widescreen</PresentationFormat>
  <Paragraphs>118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Tahoma</vt:lpstr>
      <vt:lpstr>Times New Roman</vt:lpstr>
      <vt:lpstr>Tema Bluemed</vt:lpstr>
      <vt:lpstr>1_Tema Bluemed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civica</dc:creator>
  <cp:lastModifiedBy>Margherita Cappelletto</cp:lastModifiedBy>
  <cp:revision>252</cp:revision>
  <dcterms:created xsi:type="dcterms:W3CDTF">2017-03-30T16:36:17Z</dcterms:created>
  <dcterms:modified xsi:type="dcterms:W3CDTF">2018-01-11T12:07:30Z</dcterms:modified>
</cp:coreProperties>
</file>