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68" r:id="rId2"/>
    <p:sldId id="266" r:id="rId3"/>
    <p:sldId id="267" r:id="rId4"/>
    <p:sldId id="272" r:id="rId5"/>
    <p:sldId id="273" r:id="rId6"/>
    <p:sldId id="274" r:id="rId7"/>
    <p:sldId id="275" r:id="rId8"/>
    <p:sldId id="270" r:id="rId9"/>
    <p:sldId id="271" r:id="rId10"/>
    <p:sldId id="269" r:id="rId11"/>
    <p:sldId id="276" r:id="rId12"/>
    <p:sldId id="279" r:id="rId13"/>
    <p:sldId id="280" r:id="rId14"/>
    <p:sldId id="281" r:id="rId1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12"/>
    <p:restoredTop sz="94660"/>
  </p:normalViewPr>
  <p:slideViewPr>
    <p:cSldViewPr>
      <p:cViewPr varScale="1">
        <p:scale>
          <a:sx n="108" d="100"/>
          <a:sy n="108" d="100"/>
        </p:scale>
        <p:origin x="1616" y="2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04C7A-F1CE-7A4D-B88D-C9255CA60F2F}" type="datetimeFigureOut">
              <a:rPr lang="en-US" smtClean="0"/>
              <a:t>1/11/18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F459B-BF40-EA45-A71F-360D2AA67E8F}" type="slidenum">
              <a:rPr lang="en-US" smtClean="0"/>
              <a:t>‹#›</a:t>
            </a:fld>
            <a:endParaRPr lang="en-US"/>
          </a:p>
        </p:txBody>
      </p:sp>
    </p:spTree>
    <p:extLst>
      <p:ext uri="{BB962C8B-B14F-4D97-AF65-F5344CB8AC3E}">
        <p14:creationId xmlns:p14="http://schemas.microsoft.com/office/powerpoint/2010/main" val="1283381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7" name="Date Placeholder 6"/>
          <p:cNvSpPr>
            <a:spLocks noGrp="1"/>
          </p:cNvSpPr>
          <p:nvPr>
            <p:ph type="dt" sz="half" idx="10"/>
          </p:nvPr>
        </p:nvSpPr>
        <p:spPr/>
        <p:txBody>
          <a:bodyPr/>
          <a:lstStyle/>
          <a:p>
            <a:fld id="{D8533768-B258-4C66-A3C5-C1FB99D37DC1}" type="datetimeFigureOut">
              <a:rPr lang="es-ES" smtClean="0"/>
              <a:t>11/1/18</a:t>
            </a:fld>
            <a:endParaRPr lang="es-ES"/>
          </a:p>
        </p:txBody>
      </p:sp>
      <p:sp>
        <p:nvSpPr>
          <p:cNvPr id="8" name="Slide Number Placeholder 7"/>
          <p:cNvSpPr>
            <a:spLocks noGrp="1"/>
          </p:cNvSpPr>
          <p:nvPr>
            <p:ph type="sldNum" sz="quarter" idx="11"/>
          </p:nvPr>
        </p:nvSpPr>
        <p:spPr/>
        <p:txBody>
          <a:bodyPr/>
          <a:lstStyle/>
          <a:p>
            <a:fld id="{A7E145F7-FD0E-42E4-88DA-909474C5B647}" type="slidenum">
              <a:rPr lang="es-ES" smtClean="0"/>
              <a:t>‹#›</a:t>
            </a:fld>
            <a:endParaRPr lang="es-ES"/>
          </a:p>
        </p:txBody>
      </p:sp>
      <p:sp>
        <p:nvSpPr>
          <p:cNvPr id="9" name="Footer Placeholder 8"/>
          <p:cNvSpPr>
            <a:spLocks noGrp="1"/>
          </p:cNvSpPr>
          <p:nvPr>
            <p:ph type="ftr" sz="quarter" idx="12"/>
          </p:nvPr>
        </p:nvSpPr>
        <p:spPr/>
        <p:txBody>
          <a:bodyPr/>
          <a:lstStyle/>
          <a:p>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D8533768-B258-4C66-A3C5-C1FB99D37DC1}" type="datetimeFigureOut">
              <a:rPr lang="es-ES" smtClean="0"/>
              <a:t>11/1/18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7E145F7-FD0E-42E4-88DA-909474C5B647}" type="slidenum">
              <a:rPr lang="es-ES" smtClean="0"/>
              <a:t>‹#›</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D8533768-B258-4C66-A3C5-C1FB99D37DC1}" type="datetimeFigureOut">
              <a:rPr lang="es-ES" smtClean="0"/>
              <a:t>11/1/18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7E145F7-FD0E-42E4-88DA-909474C5B647}" type="slidenum">
              <a:rPr lang="es-ES" smtClean="0"/>
              <a:t>‹#›</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7830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10"/>
          </p:nvPr>
        </p:nvSpPr>
        <p:spPr/>
        <p:txBody>
          <a:bodyPr/>
          <a:lstStyle/>
          <a:p>
            <a:fld id="{D8533768-B258-4C66-A3C5-C1FB99D37DC1}" type="datetimeFigureOut">
              <a:rPr lang="es-ES" smtClean="0"/>
              <a:t>11/1/18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7E145F7-FD0E-42E4-88DA-909474C5B647}" type="slidenum">
              <a:rPr lang="es-ES" smtClean="0"/>
              <a:t>‹#›</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8533768-B258-4C66-A3C5-C1FB99D37DC1}" type="datetimeFigureOut">
              <a:rPr lang="es-ES" smtClean="0"/>
              <a:t>11/1/18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7E145F7-FD0E-42E4-88DA-909474C5B647}" type="slidenum">
              <a:rPr lang="es-ES" smtClean="0"/>
              <a:t>‹#›</a:t>
            </a:fld>
            <a:endParaRPr lang="es-E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5" name="Date Placeholder 4"/>
          <p:cNvSpPr>
            <a:spLocks noGrp="1"/>
          </p:cNvSpPr>
          <p:nvPr>
            <p:ph type="dt" sz="half" idx="10"/>
          </p:nvPr>
        </p:nvSpPr>
        <p:spPr/>
        <p:txBody>
          <a:bodyPr/>
          <a:lstStyle/>
          <a:p>
            <a:fld id="{D8533768-B258-4C66-A3C5-C1FB99D37DC1}" type="datetimeFigureOut">
              <a:rPr lang="es-ES" smtClean="0"/>
              <a:t>11/1/18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7E145F7-FD0E-42E4-88DA-909474C5B647}" type="slidenum">
              <a:rPr lang="es-ES" smtClean="0"/>
              <a:t>‹#›</a:t>
            </a:fld>
            <a:endParaRPr lang="es-ES"/>
          </a:p>
        </p:txBody>
      </p:sp>
      <p:sp>
        <p:nvSpPr>
          <p:cNvPr id="9" name="Content Placeholder 8"/>
          <p:cNvSpPr>
            <a:spLocks noGrp="1"/>
          </p:cNvSpPr>
          <p:nvPr>
            <p:ph sz="quarter" idx="13"/>
          </p:nvPr>
        </p:nvSpPr>
        <p:spPr>
          <a:xfrm>
            <a:off x="365760" y="1600200"/>
            <a:ext cx="4041648" cy="45262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D8533768-B258-4C66-A3C5-C1FB99D37DC1}" type="datetimeFigureOut">
              <a:rPr lang="es-ES" smtClean="0"/>
              <a:t>11/1/18</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A7E145F7-FD0E-42E4-88DA-909474C5B647}" type="slidenum">
              <a:rPr lang="es-ES" smtClean="0"/>
              <a:t>‹#›</a:t>
            </a:fld>
            <a:endParaRPr lang="es-ES"/>
          </a:p>
        </p:txBody>
      </p:sp>
      <p:sp>
        <p:nvSpPr>
          <p:cNvPr id="11" name="Content Placeholder 10"/>
          <p:cNvSpPr>
            <a:spLocks noGrp="1"/>
          </p:cNvSpPr>
          <p:nvPr>
            <p:ph sz="quarter" idx="13"/>
          </p:nvPr>
        </p:nvSpPr>
        <p:spPr>
          <a:xfrm>
            <a:off x="457200" y="2212848"/>
            <a:ext cx="4041648" cy="39136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D8533768-B258-4C66-A3C5-C1FB99D37DC1}" type="datetimeFigureOut">
              <a:rPr lang="es-ES" smtClean="0"/>
              <a:t>11/1/18</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A7E145F7-FD0E-42E4-88DA-909474C5B647}" type="slidenum">
              <a:rPr lang="es-ES" smtClean="0"/>
              <a:t>‹#›</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533768-B258-4C66-A3C5-C1FB99D37DC1}" type="datetimeFigureOut">
              <a:rPr lang="es-ES" smtClean="0"/>
              <a:t>11/1/18</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A7E145F7-FD0E-42E4-88DA-909474C5B647}" type="slidenum">
              <a:rPr lang="es-ES" smtClean="0"/>
              <a:t>‹#›</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8533768-B258-4C66-A3C5-C1FB99D37DC1}" type="datetimeFigureOut">
              <a:rPr lang="es-ES" smtClean="0"/>
              <a:t>11/1/18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7E145F7-FD0E-42E4-88DA-909474C5B647}" type="slidenum">
              <a:rPr lang="es-ES" smtClean="0"/>
              <a:t>‹#›</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8533768-B258-4C66-A3C5-C1FB99D37DC1}" type="datetimeFigureOut">
              <a:rPr lang="es-ES" smtClean="0"/>
              <a:t>11/1/18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7E145F7-FD0E-42E4-88DA-909474C5B647}" type="slidenum">
              <a:rPr lang="es-ES" smtClean="0"/>
              <a:t>‹#›</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D8533768-B258-4C66-A3C5-C1FB99D37DC1}" type="datetimeFigureOut">
              <a:rPr lang="es-ES" smtClean="0"/>
              <a:t>11/1/18</a:t>
            </a:fld>
            <a:endParaRPr lang="es-E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s-E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A7E145F7-FD0E-42E4-88DA-909474C5B647}" type="slidenum">
              <a:rPr lang="es-ES" smtClean="0"/>
              <a:t>‹#›</a:t>
            </a:fld>
            <a:endParaRPr lang="es-E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hyperlink" Target="http://www.mongoos.eu/" TargetMode="External"/></Relationships>
</file>

<file path=ppt/slides/_rels/slide10.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s>
</file>

<file path=ppt/slides/_rels/slide11.xml.rels><?xml version="1.0" encoding="UTF-8" standalone="yes"?>
<Relationships xmlns="http://schemas.openxmlformats.org/package/2006/relationships"><Relationship Id="rId11" Type="http://schemas.openxmlformats.org/officeDocument/2006/relationships/image" Target="../media/image40.emf"/><Relationship Id="rId12" Type="http://schemas.openxmlformats.org/officeDocument/2006/relationships/image" Target="../media/image41.jpeg"/><Relationship Id="rId13" Type="http://schemas.openxmlformats.org/officeDocument/2006/relationships/image" Target="../media/image42.png"/><Relationship Id="rId14" Type="http://schemas.openxmlformats.org/officeDocument/2006/relationships/image" Target="../media/image43.png"/><Relationship Id="rId15" Type="http://schemas.openxmlformats.org/officeDocument/2006/relationships/image" Target="../media/image44.png"/><Relationship Id="rId16" Type="http://schemas.openxmlformats.org/officeDocument/2006/relationships/image" Target="../media/image45.png"/><Relationship Id="rId17" Type="http://schemas.openxmlformats.org/officeDocument/2006/relationships/image" Target="../media/image46.png"/><Relationship Id="rId18"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hyperlink" Target="http://www.mongoos.eu/" TargetMode="External"/><Relationship Id="rId4" Type="http://schemas.openxmlformats.org/officeDocument/2006/relationships/hyperlink" Target="mailto:Giovanni.coppini@cmcc.it" TargetMode="External"/><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emf"/><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863" y="138113"/>
            <a:ext cx="8866187" cy="1143000"/>
          </a:xfrm>
        </p:spPr>
        <p:txBody>
          <a:bodyPr>
            <a:normAutofit fontScale="90000"/>
          </a:bodyPr>
          <a:lstStyle/>
          <a:p>
            <a:pPr algn="ctr">
              <a:defRPr/>
            </a:pPr>
            <a:r>
              <a:rPr lang="es-ES" sz="2900" dirty="0" err="1">
                <a:ea typeface="ＭＳ Ｐゴシック" charset="0"/>
                <a:cs typeface="ＭＳ Ｐゴシック" charset="0"/>
              </a:rPr>
              <a:t>How</a:t>
            </a:r>
            <a:r>
              <a:rPr lang="es-ES" sz="2900" dirty="0">
                <a:ea typeface="ＭＳ Ｐゴシック" charset="0"/>
                <a:cs typeface="ＭＳ Ｐゴシック" charset="0"/>
              </a:rPr>
              <a:t> are </a:t>
            </a:r>
            <a:r>
              <a:rPr lang="es-ES" sz="2900" dirty="0" err="1">
                <a:ea typeface="ＭＳ Ｐゴシック" charset="0"/>
                <a:cs typeface="ＭＳ Ｐゴシック" charset="0"/>
              </a:rPr>
              <a:t>we</a:t>
            </a:r>
            <a:r>
              <a:rPr lang="es-ES" sz="2900" dirty="0">
                <a:ea typeface="ＭＳ Ｐゴシック" charset="0"/>
                <a:cs typeface="ＭＳ Ｐゴシック" charset="0"/>
              </a:rPr>
              <a:t> </a:t>
            </a:r>
            <a:r>
              <a:rPr lang="es-ES" sz="2900" dirty="0" err="1">
                <a:ea typeface="ＭＳ Ｐゴシック" charset="0"/>
                <a:cs typeface="ＭＳ Ｐゴシック" charset="0"/>
              </a:rPr>
              <a:t>organized</a:t>
            </a:r>
            <a:r>
              <a:rPr lang="es-ES" sz="2900" dirty="0">
                <a:ea typeface="ＭＳ Ｐゴシック" charset="0"/>
                <a:cs typeface="ＭＳ Ｐゴシック" charset="0"/>
              </a:rPr>
              <a:t> in </a:t>
            </a:r>
            <a:r>
              <a:rPr lang="es-ES" sz="2900" dirty="0" err="1">
                <a:ea typeface="ＭＳ Ｐゴシック" charset="0"/>
                <a:cs typeface="ＭＳ Ｐゴシック" charset="0"/>
              </a:rPr>
              <a:t>the</a:t>
            </a:r>
            <a:r>
              <a:rPr lang="es-ES" sz="2900" dirty="0">
                <a:ea typeface="ＭＳ Ｐゴシック" charset="0"/>
                <a:cs typeface="ＭＳ Ｐゴシック" charset="0"/>
              </a:rPr>
              <a:t> </a:t>
            </a:r>
            <a:r>
              <a:rPr lang="es-ES" sz="2900" dirty="0" err="1">
                <a:ea typeface="ＭＳ Ｐゴシック" charset="0"/>
                <a:cs typeface="ＭＳ Ｐゴシック" charset="0"/>
              </a:rPr>
              <a:t>Mediterranean</a:t>
            </a:r>
            <a:r>
              <a:rPr lang="es-ES" sz="2900" dirty="0">
                <a:ea typeface="ＭＳ Ｐゴシック" charset="0"/>
                <a:cs typeface="ＭＳ Ｐゴシック" charset="0"/>
              </a:rPr>
              <a:t> are and </a:t>
            </a:r>
            <a:r>
              <a:rPr lang="es-ES" sz="2900" dirty="0" err="1">
                <a:ea typeface="ＭＳ Ｐゴシック" charset="0"/>
                <a:cs typeface="ＭＳ Ｐゴシック" charset="0"/>
              </a:rPr>
              <a:t>international</a:t>
            </a:r>
            <a:r>
              <a:rPr lang="es-ES" sz="2900" dirty="0">
                <a:ea typeface="ＭＳ Ｐゴシック" charset="0"/>
                <a:cs typeface="ＭＳ Ｐゴシック" charset="0"/>
              </a:rPr>
              <a:t> </a:t>
            </a:r>
            <a:r>
              <a:rPr lang="es-ES" sz="2900" dirty="0" err="1">
                <a:ea typeface="ＭＳ Ｐゴシック" charset="0"/>
                <a:cs typeface="ＭＳ Ｐゴシック" charset="0"/>
              </a:rPr>
              <a:t>level</a:t>
            </a:r>
            <a:r>
              <a:rPr lang="es-ES" sz="2900" dirty="0">
                <a:ea typeface="ＭＳ Ｐゴシック" charset="0"/>
                <a:cs typeface="ＭＳ Ｐゴシック" charset="0"/>
              </a:rPr>
              <a:t>? </a:t>
            </a:r>
            <a:br>
              <a:rPr lang="es-ES" sz="2900" dirty="0">
                <a:ea typeface="ＭＳ Ｐゴシック" charset="0"/>
                <a:cs typeface="ＭＳ Ｐゴシック" charset="0"/>
              </a:rPr>
            </a:br>
            <a:r>
              <a:rPr lang="es-ES" sz="1200" dirty="0">
                <a:ea typeface="ＭＳ Ｐゴシック" charset="0"/>
                <a:cs typeface="ＭＳ Ｐゴシック" charset="0"/>
              </a:rPr>
              <a:t/>
            </a:r>
            <a:br>
              <a:rPr lang="es-ES" sz="1200" dirty="0">
                <a:ea typeface="ＭＳ Ｐゴシック" charset="0"/>
                <a:cs typeface="ＭＳ Ｐゴシック" charset="0"/>
              </a:rPr>
            </a:br>
            <a:r>
              <a:rPr lang="en-US" sz="2700" i="1" dirty="0">
                <a:ea typeface="ＭＳ Ｐゴシック" charset="0"/>
                <a:cs typeface="ＭＳ Ｐゴシック" charset="0"/>
              </a:rPr>
              <a:t>Mediterranean </a:t>
            </a:r>
            <a:r>
              <a:rPr lang="en-US" sz="2700" i="1" dirty="0" smtClean="0">
                <a:ea typeface="ＭＳ Ｐゴシック" charset="0"/>
                <a:cs typeface="ＭＳ Ｐゴシック" charset="0"/>
              </a:rPr>
              <a:t>Oceanography Network </a:t>
            </a:r>
            <a:r>
              <a:rPr lang="en-US" sz="2700" i="1" dirty="0">
                <a:ea typeface="ＭＳ Ｐゴシック" charset="0"/>
                <a:cs typeface="ＭＳ Ｐゴシック" charset="0"/>
              </a:rPr>
              <a:t>for the </a:t>
            </a:r>
            <a:r>
              <a:rPr lang="en-US" sz="2700" i="1" dirty="0" smtClean="0">
                <a:ea typeface="ＭＳ Ｐゴシック" charset="0"/>
                <a:cs typeface="ＭＳ Ｐゴシック" charset="0"/>
              </a:rPr>
              <a:t/>
            </a:r>
            <a:br>
              <a:rPr lang="en-US" sz="2700" i="1" dirty="0" smtClean="0">
                <a:ea typeface="ＭＳ Ｐゴシック" charset="0"/>
                <a:cs typeface="ＭＳ Ｐゴシック" charset="0"/>
              </a:rPr>
            </a:br>
            <a:r>
              <a:rPr lang="en-US" sz="2700" i="1" dirty="0" smtClean="0">
                <a:ea typeface="ＭＳ Ｐゴシック" charset="0"/>
                <a:cs typeface="ＭＳ Ｐゴシック" charset="0"/>
              </a:rPr>
              <a:t>Global </a:t>
            </a:r>
            <a:r>
              <a:rPr lang="en-US" sz="2700" i="1" dirty="0">
                <a:ea typeface="ＭＳ Ｐゴシック" charset="0"/>
                <a:cs typeface="ＭＳ Ｐゴシック" charset="0"/>
              </a:rPr>
              <a:t>Ocean Observing System</a:t>
            </a:r>
            <a:endParaRPr lang="es-ES" sz="2700" dirty="0">
              <a:ea typeface="ＭＳ Ｐゴシック" charset="0"/>
              <a:cs typeface="ＭＳ Ｐゴシック" charset="0"/>
            </a:endParaRPr>
          </a:p>
        </p:txBody>
      </p:sp>
      <p:sp>
        <p:nvSpPr>
          <p:cNvPr id="19458" name="2 Marcador de contenido"/>
          <p:cNvSpPr>
            <a:spLocks noGrp="1"/>
          </p:cNvSpPr>
          <p:nvPr>
            <p:ph idx="1"/>
          </p:nvPr>
        </p:nvSpPr>
        <p:spPr>
          <a:xfrm>
            <a:off x="-63500" y="1700213"/>
            <a:ext cx="4437063" cy="4897437"/>
          </a:xfrm>
        </p:spPr>
        <p:txBody>
          <a:bodyPr>
            <a:normAutofit fontScale="92500"/>
          </a:bodyPr>
          <a:lstStyle/>
          <a:p>
            <a:r>
              <a:rPr lang="en-US" altLang="x-none" dirty="0">
                <a:solidFill>
                  <a:schemeClr val="accent2"/>
                </a:solidFill>
                <a:ea typeface="ＭＳ Ｐゴシック" charset="-128"/>
              </a:rPr>
              <a:t>GOOS regional alliance for Operational Oceanography at the Med Sea.</a:t>
            </a:r>
          </a:p>
          <a:p>
            <a:r>
              <a:rPr lang="en-US" altLang="x-none" dirty="0">
                <a:solidFill>
                  <a:schemeClr val="accent2"/>
                </a:solidFill>
                <a:ea typeface="ＭＳ Ｐゴシック" charset="-128"/>
              </a:rPr>
              <a:t>Objective of fostering operational oceanography in the Med Sea and promote collaboration</a:t>
            </a:r>
          </a:p>
          <a:p>
            <a:r>
              <a:rPr lang="en-US" altLang="x-none" dirty="0">
                <a:solidFill>
                  <a:schemeClr val="accent2"/>
                </a:solidFill>
                <a:ea typeface="ＭＳ Ｐゴシック" charset="-128"/>
              </a:rPr>
              <a:t>Mediterranean component of EUROGOOS</a:t>
            </a:r>
          </a:p>
          <a:p>
            <a:r>
              <a:rPr lang="en-US" altLang="x-none" dirty="0" smtClean="0">
                <a:solidFill>
                  <a:schemeClr val="accent2"/>
                </a:solidFill>
                <a:ea typeface="ＭＳ Ｐゴシック" charset="-128"/>
              </a:rPr>
              <a:t>40 </a:t>
            </a:r>
            <a:r>
              <a:rPr lang="en-US" altLang="x-none" dirty="0">
                <a:solidFill>
                  <a:schemeClr val="accent2"/>
                </a:solidFill>
                <a:ea typeface="ＭＳ Ｐゴシック" charset="-128"/>
              </a:rPr>
              <a:t>partners form 13 countries (</a:t>
            </a:r>
            <a:r>
              <a:rPr lang="en-US" altLang="x-none" dirty="0" err="1">
                <a:solidFill>
                  <a:schemeClr val="accent2"/>
                </a:solidFill>
                <a:ea typeface="ＭＳ Ｐゴシック" charset="-128"/>
              </a:rPr>
              <a:t>inc.</a:t>
            </a:r>
            <a:r>
              <a:rPr lang="en-US" altLang="x-none" dirty="0">
                <a:solidFill>
                  <a:schemeClr val="accent2"/>
                </a:solidFill>
                <a:ea typeface="ＭＳ Ｐゴシック" charset="-128"/>
              </a:rPr>
              <a:t> industry)</a:t>
            </a:r>
          </a:p>
          <a:p>
            <a:endParaRPr lang="en-US" altLang="x-none" dirty="0">
              <a:solidFill>
                <a:schemeClr val="accent2"/>
              </a:solidFill>
              <a:ea typeface="ＭＳ Ｐゴシック" charset="-128"/>
            </a:endParaRPr>
          </a:p>
          <a:p>
            <a:endParaRPr lang="en-US" altLang="x-none" dirty="0">
              <a:solidFill>
                <a:schemeClr val="accent2"/>
              </a:solidFill>
              <a:ea typeface="ＭＳ Ｐゴシック" charset="-128"/>
            </a:endParaRPr>
          </a:p>
          <a:p>
            <a:endParaRPr lang="en-US" altLang="x-none" dirty="0">
              <a:solidFill>
                <a:schemeClr val="accent2"/>
              </a:solidFill>
              <a:ea typeface="ＭＳ Ｐゴシック" charset="-128"/>
            </a:endParaRPr>
          </a:p>
        </p:txBody>
      </p:sp>
      <p:pic>
        <p:nvPicPr>
          <p:cNvPr id="12290" name="Picture 2" descr="gramap2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1844675"/>
            <a:ext cx="4486275" cy="200818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4"/>
          <p:cNvSpPr txBox="1">
            <a:spLocks noChangeArrowheads="1"/>
          </p:cNvSpPr>
          <p:nvPr/>
        </p:nvSpPr>
        <p:spPr bwMode="auto">
          <a:xfrm>
            <a:off x="1403350" y="6165850"/>
            <a:ext cx="5256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eaLnBrk="0" fontAlgn="base" hangingPunct="0">
              <a:spcBef>
                <a:spcPct val="0"/>
              </a:spcBef>
              <a:spcAft>
                <a:spcPct val="0"/>
              </a:spcAft>
              <a:defRPr sz="2000" b="1">
                <a:solidFill>
                  <a:srgbClr val="087BA5"/>
                </a:solidFill>
                <a:latin typeface="Arial" charset="0"/>
                <a:ea typeface="ＭＳ Ｐゴシック" charset="-128"/>
              </a:defRPr>
            </a:lvl9pPr>
          </a:lstStyle>
          <a:p>
            <a:r>
              <a:rPr lang="en-US" altLang="x-none" sz="3200">
                <a:hlinkClick r:id="rId3"/>
              </a:rPr>
              <a:t>www.mongoos.eu</a:t>
            </a:r>
            <a:r>
              <a:rPr lang="en-US" altLang="x-none" sz="3200"/>
              <a:t> </a:t>
            </a:r>
          </a:p>
        </p:txBody>
      </p:sp>
      <p:sp>
        <p:nvSpPr>
          <p:cNvPr id="19461" name="Rectangle 3"/>
          <p:cNvSpPr>
            <a:spLocks noChangeArrowheads="1"/>
          </p:cNvSpPr>
          <p:nvPr/>
        </p:nvSpPr>
        <p:spPr bwMode="auto">
          <a:xfrm>
            <a:off x="4602163" y="4340225"/>
            <a:ext cx="64516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rgbClr val="087BA5"/>
                </a:solidFill>
                <a:latin typeface="Arial" charset="0"/>
                <a:ea typeface="ＭＳ Ｐゴシック" charset="-128"/>
              </a:defRPr>
            </a:lvl1pPr>
            <a:lvl2pPr marL="800100" indent="-34290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eaLnBrk="0" fontAlgn="base" hangingPunct="0">
              <a:spcBef>
                <a:spcPct val="0"/>
              </a:spcBef>
              <a:spcAft>
                <a:spcPct val="0"/>
              </a:spcAft>
              <a:defRPr sz="2000" b="1">
                <a:solidFill>
                  <a:srgbClr val="087BA5"/>
                </a:solidFill>
                <a:latin typeface="Arial" charset="0"/>
                <a:ea typeface="ＭＳ Ｐゴシック" charset="-128"/>
              </a:defRPr>
            </a:lvl9pPr>
          </a:lstStyle>
          <a:p>
            <a:r>
              <a:rPr lang="en-US" altLang="x-none">
                <a:solidFill>
                  <a:schemeClr val="accent2"/>
                </a:solidFill>
              </a:rPr>
              <a:t>MONGOOS principal objectives:</a:t>
            </a:r>
          </a:p>
          <a:p>
            <a:pPr lvl="1">
              <a:buFont typeface="Arial" charset="0"/>
              <a:buChar char="•"/>
            </a:pPr>
            <a:r>
              <a:rPr lang="en-US" altLang="x-none">
                <a:solidFill>
                  <a:schemeClr val="accent2"/>
                </a:solidFill>
              </a:rPr>
              <a:t>Improved Fitness for Purpose. </a:t>
            </a:r>
          </a:p>
          <a:p>
            <a:pPr lvl="1">
              <a:buFont typeface="Arial" charset="0"/>
              <a:buChar char="•"/>
            </a:pPr>
            <a:r>
              <a:rPr lang="en-US" altLang="x-none">
                <a:solidFill>
                  <a:schemeClr val="accent2"/>
                </a:solidFill>
              </a:rPr>
              <a:t>Greater Awareness. </a:t>
            </a:r>
          </a:p>
          <a:p>
            <a:pPr lvl="1">
              <a:buFont typeface="Arial" charset="0"/>
              <a:buChar char="•"/>
            </a:pPr>
            <a:r>
              <a:rPr lang="en-US" altLang="x-none">
                <a:solidFill>
                  <a:schemeClr val="accent2"/>
                </a:solidFill>
              </a:rPr>
              <a:t>Increased Down-streaming. </a:t>
            </a:r>
          </a:p>
          <a:p>
            <a:pPr lvl="1">
              <a:buFont typeface="Arial" charset="0"/>
              <a:buChar char="•"/>
            </a:pPr>
            <a:r>
              <a:rPr lang="en-US" altLang="x-none">
                <a:solidFill>
                  <a:schemeClr val="accent2"/>
                </a:solidFill>
              </a:rPr>
              <a:t>Improved Capacity. </a:t>
            </a:r>
          </a:p>
        </p:txBody>
      </p:sp>
    </p:spTree>
    <p:extLst>
      <p:ext uri="{BB962C8B-B14F-4D97-AF65-F5344CB8AC3E}">
        <p14:creationId xmlns:p14="http://schemas.microsoft.com/office/powerpoint/2010/main" val="2082322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nvSpPr>
        <p:spPr bwMode="auto">
          <a:xfrm>
            <a:off x="220662" y="-100013"/>
            <a:ext cx="8923337"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3" tIns="45664" rIns="91323" bIns="45664" anchor="ct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128"/>
              </a:defRPr>
            </a:lvl9pPr>
          </a:lstStyle>
          <a:p>
            <a:r>
              <a:rPr lang="it-IT" altLang="x-none" sz="2800" dirty="0" smtClean="0"/>
              <a:t>User-</a:t>
            </a:r>
            <a:r>
              <a:rPr lang="it-IT" altLang="x-none" sz="2800" dirty="0" err="1" smtClean="0"/>
              <a:t>centered</a:t>
            </a:r>
            <a:r>
              <a:rPr lang="it-IT" altLang="x-none" sz="2800" dirty="0" smtClean="0"/>
              <a:t> Applications</a:t>
            </a:r>
            <a:r>
              <a:rPr lang="it-IT" altLang="x-none" sz="2800" dirty="0"/>
              <a:t/>
            </a:r>
            <a:br>
              <a:rPr lang="it-IT" altLang="x-none" sz="2800" dirty="0"/>
            </a:br>
            <a:endParaRPr lang="en-US" altLang="x-none" sz="2800" dirty="0">
              <a:solidFill>
                <a:schemeClr val="tx1"/>
              </a:solidFill>
            </a:endParaRPr>
          </a:p>
        </p:txBody>
      </p:sp>
      <p:pic>
        <p:nvPicPr>
          <p:cNvPr id="1843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985838"/>
            <a:ext cx="173196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5"/>
          <p:cNvSpPr txBox="1">
            <a:spLocks noChangeArrowheads="1"/>
          </p:cNvSpPr>
          <p:nvPr/>
        </p:nvSpPr>
        <p:spPr bwMode="auto">
          <a:xfrm>
            <a:off x="220663" y="2184400"/>
            <a:ext cx="1982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128"/>
              </a:defRPr>
            </a:lvl9pPr>
          </a:lstStyle>
          <a:p>
            <a:r>
              <a:rPr lang="en-US" altLang="x-none">
                <a:solidFill>
                  <a:schemeClr val="tx1"/>
                </a:solidFill>
                <a:latin typeface="Calibri" charset="0"/>
              </a:rPr>
              <a:t>Safety of navigation</a:t>
            </a:r>
          </a:p>
        </p:txBody>
      </p:sp>
      <p:pic>
        <p:nvPicPr>
          <p:cNvPr id="18436" name="Immagine 6" descr="Schermata 2013-07-12 alle 11.31.2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038" y="985838"/>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7"/>
          <p:cNvSpPr txBox="1">
            <a:spLocks noChangeArrowheads="1"/>
          </p:cNvSpPr>
          <p:nvPr/>
        </p:nvSpPr>
        <p:spPr bwMode="auto">
          <a:xfrm>
            <a:off x="2354263" y="2095500"/>
            <a:ext cx="22177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128"/>
              </a:defRPr>
            </a:lvl9pPr>
          </a:lstStyle>
          <a:p>
            <a:r>
              <a:rPr lang="en-US" altLang="x-none">
                <a:solidFill>
                  <a:schemeClr val="tx1"/>
                </a:solidFill>
                <a:latin typeface="Calibri" charset="0"/>
              </a:rPr>
              <a:t>Coastal protection and erosion</a:t>
            </a:r>
          </a:p>
        </p:txBody>
      </p:sp>
      <p:pic>
        <p:nvPicPr>
          <p:cNvPr id="1843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33963" y="985838"/>
            <a:ext cx="17287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Box 9"/>
          <p:cNvSpPr txBox="1">
            <a:spLocks noChangeArrowheads="1"/>
          </p:cNvSpPr>
          <p:nvPr/>
        </p:nvSpPr>
        <p:spPr bwMode="auto">
          <a:xfrm>
            <a:off x="4767263" y="2352675"/>
            <a:ext cx="21620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128"/>
              </a:defRPr>
            </a:lvl9pPr>
          </a:lstStyle>
          <a:p>
            <a:r>
              <a:rPr lang="en-US" altLang="x-none">
                <a:solidFill>
                  <a:schemeClr val="tx1"/>
                </a:solidFill>
                <a:latin typeface="Calibri" charset="0"/>
              </a:rPr>
              <a:t>Search and Rescue</a:t>
            </a:r>
          </a:p>
        </p:txBody>
      </p:sp>
      <p:pic>
        <p:nvPicPr>
          <p:cNvPr id="18440"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2930525"/>
            <a:ext cx="17287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TextBox 11"/>
          <p:cNvSpPr txBox="1">
            <a:spLocks noChangeArrowheads="1"/>
          </p:cNvSpPr>
          <p:nvPr/>
        </p:nvSpPr>
        <p:spPr bwMode="auto">
          <a:xfrm>
            <a:off x="52388" y="4370388"/>
            <a:ext cx="1839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128"/>
              </a:defRPr>
            </a:lvl9pPr>
          </a:lstStyle>
          <a:p>
            <a:r>
              <a:rPr lang="en-US" altLang="x-none">
                <a:solidFill>
                  <a:schemeClr val="tx1"/>
                </a:solidFill>
                <a:latin typeface="Calibri" charset="0"/>
              </a:rPr>
              <a:t>Climate Change</a:t>
            </a:r>
          </a:p>
        </p:txBody>
      </p:sp>
      <p:pic>
        <p:nvPicPr>
          <p:cNvPr id="18442"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39013" y="985838"/>
            <a:ext cx="1439862"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Box 13"/>
          <p:cNvSpPr txBox="1">
            <a:spLocks noChangeArrowheads="1"/>
          </p:cNvSpPr>
          <p:nvPr/>
        </p:nvSpPr>
        <p:spPr bwMode="auto">
          <a:xfrm>
            <a:off x="7265988" y="2209800"/>
            <a:ext cx="18780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128"/>
              </a:defRPr>
            </a:lvl9pPr>
          </a:lstStyle>
          <a:p>
            <a:pPr algn="l"/>
            <a:r>
              <a:rPr lang="en-US" altLang="x-none">
                <a:solidFill>
                  <a:schemeClr val="tx1"/>
                </a:solidFill>
                <a:latin typeface="Calibri" charset="0"/>
              </a:rPr>
              <a:t>Pollution emergencies</a:t>
            </a:r>
          </a:p>
        </p:txBody>
      </p:sp>
      <p:pic>
        <p:nvPicPr>
          <p:cNvPr id="18444"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86038" y="2930525"/>
            <a:ext cx="1800225"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TextBox 15"/>
          <p:cNvSpPr txBox="1">
            <a:spLocks noChangeArrowheads="1"/>
          </p:cNvSpPr>
          <p:nvPr/>
        </p:nvSpPr>
        <p:spPr bwMode="auto">
          <a:xfrm>
            <a:off x="1993900" y="4171950"/>
            <a:ext cx="2933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128"/>
              </a:defRPr>
            </a:lvl9pPr>
          </a:lstStyle>
          <a:p>
            <a:r>
              <a:rPr lang="en-US" altLang="x-none">
                <a:solidFill>
                  <a:schemeClr val="tx1"/>
                </a:solidFill>
                <a:latin typeface="Calibri" charset="0"/>
              </a:rPr>
              <a:t>Protection&amp;management</a:t>
            </a:r>
          </a:p>
          <a:p>
            <a:r>
              <a:rPr lang="en-US" altLang="x-none">
                <a:solidFill>
                  <a:schemeClr val="tx1"/>
                </a:solidFill>
                <a:latin typeface="Calibri" charset="0"/>
              </a:rPr>
              <a:t>of maring ecosystems</a:t>
            </a:r>
          </a:p>
        </p:txBody>
      </p:sp>
      <p:pic>
        <p:nvPicPr>
          <p:cNvPr id="18446"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23113" y="2930525"/>
            <a:ext cx="181133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TextBox 20"/>
          <p:cNvSpPr txBox="1">
            <a:spLocks noChangeArrowheads="1"/>
          </p:cNvSpPr>
          <p:nvPr/>
        </p:nvSpPr>
        <p:spPr bwMode="auto">
          <a:xfrm>
            <a:off x="7110413" y="4286250"/>
            <a:ext cx="2033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128"/>
              </a:defRPr>
            </a:lvl9pPr>
          </a:lstStyle>
          <a:p>
            <a:r>
              <a:rPr lang="en-US" altLang="x-none">
                <a:solidFill>
                  <a:schemeClr val="tx1"/>
                </a:solidFill>
                <a:latin typeface="Calibri" charset="0"/>
              </a:rPr>
              <a:t>Military activities</a:t>
            </a:r>
          </a:p>
        </p:txBody>
      </p:sp>
      <p:pic>
        <p:nvPicPr>
          <p:cNvPr id="18448"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12738" y="5018088"/>
            <a:ext cx="1433512"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TextBox 22"/>
          <p:cNvSpPr txBox="1">
            <a:spLocks noChangeArrowheads="1"/>
          </p:cNvSpPr>
          <p:nvPr/>
        </p:nvSpPr>
        <p:spPr bwMode="auto">
          <a:xfrm>
            <a:off x="-23813" y="6448425"/>
            <a:ext cx="2474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128"/>
              </a:defRPr>
            </a:lvl9pPr>
          </a:lstStyle>
          <a:p>
            <a:r>
              <a:rPr lang="en-US" altLang="x-none">
                <a:solidFill>
                  <a:schemeClr val="tx1"/>
                </a:solidFill>
                <a:latin typeface="Calibri" charset="0"/>
              </a:rPr>
              <a:t>Renewable energies </a:t>
            </a:r>
          </a:p>
        </p:txBody>
      </p:sp>
      <p:pic>
        <p:nvPicPr>
          <p:cNvPr id="18450" name="Picture 2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60625" y="5027613"/>
            <a:ext cx="1890713"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1" name="TextBox 24"/>
          <p:cNvSpPr txBox="1">
            <a:spLocks noChangeArrowheads="1"/>
          </p:cNvSpPr>
          <p:nvPr/>
        </p:nvSpPr>
        <p:spPr bwMode="auto">
          <a:xfrm>
            <a:off x="2317750" y="6457950"/>
            <a:ext cx="2607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128"/>
              </a:defRPr>
            </a:lvl9pPr>
          </a:lstStyle>
          <a:p>
            <a:r>
              <a:rPr lang="en-US" altLang="x-none">
                <a:solidFill>
                  <a:schemeClr val="tx1"/>
                </a:solidFill>
                <a:latin typeface="Calibri" charset="0"/>
              </a:rPr>
              <a:t>Fishery&amp;acquacolture</a:t>
            </a:r>
          </a:p>
        </p:txBody>
      </p:sp>
      <p:pic>
        <p:nvPicPr>
          <p:cNvPr id="18452" name="Picture 2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43475" y="2938463"/>
            <a:ext cx="167322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3" name="TextBox 26"/>
          <p:cNvSpPr txBox="1">
            <a:spLocks noChangeArrowheads="1"/>
          </p:cNvSpPr>
          <p:nvPr/>
        </p:nvSpPr>
        <p:spPr bwMode="auto">
          <a:xfrm>
            <a:off x="4953000" y="4232275"/>
            <a:ext cx="1689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128"/>
              </a:defRPr>
            </a:lvl9pPr>
          </a:lstStyle>
          <a:p>
            <a:r>
              <a:rPr lang="en-US" altLang="x-none">
                <a:solidFill>
                  <a:schemeClr val="tx1"/>
                </a:solidFill>
                <a:latin typeface="Calibri" charset="0"/>
              </a:rPr>
              <a:t>Off-shore </a:t>
            </a:r>
          </a:p>
          <a:p>
            <a:r>
              <a:rPr lang="en-US" altLang="x-none">
                <a:solidFill>
                  <a:schemeClr val="tx1"/>
                </a:solidFill>
                <a:latin typeface="Calibri" charset="0"/>
              </a:rPr>
              <a:t>activities</a:t>
            </a:r>
          </a:p>
        </p:txBody>
      </p:sp>
      <p:pic>
        <p:nvPicPr>
          <p:cNvPr id="18454" name="Pictur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830763" y="5029200"/>
            <a:ext cx="1871662"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5" name="TextBox 17"/>
          <p:cNvSpPr txBox="1">
            <a:spLocks noChangeArrowheads="1"/>
          </p:cNvSpPr>
          <p:nvPr/>
        </p:nvSpPr>
        <p:spPr bwMode="auto">
          <a:xfrm>
            <a:off x="5170488" y="6457950"/>
            <a:ext cx="10298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128"/>
              </a:defRPr>
            </a:lvl9pPr>
          </a:lstStyle>
          <a:p>
            <a:r>
              <a:rPr lang="en-US" altLang="x-none">
                <a:solidFill>
                  <a:schemeClr val="tx1"/>
                </a:solidFill>
                <a:latin typeface="Calibri" charset="0"/>
              </a:rPr>
              <a:t>Tourism</a:t>
            </a:r>
          </a:p>
        </p:txBody>
      </p:sp>
      <p:pic>
        <p:nvPicPr>
          <p:cNvPr id="18456" name="Pictur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035800" y="5029200"/>
            <a:ext cx="19431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7" name="TextBox 17"/>
          <p:cNvSpPr txBox="1">
            <a:spLocks noChangeArrowheads="1"/>
          </p:cNvSpPr>
          <p:nvPr/>
        </p:nvSpPr>
        <p:spPr bwMode="auto">
          <a:xfrm>
            <a:off x="6623050" y="6457950"/>
            <a:ext cx="2520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128"/>
              </a:defRPr>
            </a:lvl9pPr>
          </a:lstStyle>
          <a:p>
            <a:r>
              <a:rPr lang="en-US" altLang="x-none">
                <a:solidFill>
                  <a:schemeClr val="tx1"/>
                </a:solidFill>
                <a:latin typeface="Calibri" charset="0"/>
              </a:rPr>
              <a:t>Harbours</a:t>
            </a:r>
          </a:p>
        </p:txBody>
      </p:sp>
    </p:spTree>
    <p:extLst>
      <p:ext uri="{BB962C8B-B14F-4D97-AF65-F5344CB8AC3E}">
        <p14:creationId xmlns:p14="http://schemas.microsoft.com/office/powerpoint/2010/main" val="1957982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Immagine 4" descr="Schermata 2014-11-18 alle 16.03.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383" y="5049355"/>
            <a:ext cx="1499642" cy="800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2" name="Immagine 76" descr="trix_adriatico.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2412" y="1315162"/>
            <a:ext cx="908050" cy="817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3" name="Rettangolo 82"/>
          <p:cNvSpPr>
            <a:spLocks noChangeArrowheads="1"/>
          </p:cNvSpPr>
          <p:nvPr/>
        </p:nvSpPr>
        <p:spPr bwMode="auto">
          <a:xfrm>
            <a:off x="1009650" y="6059488"/>
            <a:ext cx="6858000" cy="652462"/>
          </a:xfrm>
          <a:prstGeom prst="rect">
            <a:avLst/>
          </a:prstGeom>
          <a:solidFill>
            <a:schemeClr val="bg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endParaRPr lang="en-GB" sz="1350">
              <a:solidFill>
                <a:schemeClr val="tx2">
                  <a:lumMod val="60000"/>
                  <a:lumOff val="40000"/>
                </a:schemeClr>
              </a:solidFill>
              <a:latin typeface="+mn-lt"/>
              <a:ea typeface="+mn-ea"/>
            </a:endParaRPr>
          </a:p>
        </p:txBody>
      </p:sp>
      <p:sp>
        <p:nvSpPr>
          <p:cNvPr id="39938" name="Text Box 3"/>
          <p:cNvSpPr txBox="1">
            <a:spLocks noChangeArrowheads="1"/>
          </p:cNvSpPr>
          <p:nvPr/>
        </p:nvSpPr>
        <p:spPr bwMode="auto">
          <a:xfrm rot="16200000">
            <a:off x="64294" y="2866232"/>
            <a:ext cx="1000125" cy="230187"/>
          </a:xfrm>
          <a:prstGeom prst="rect">
            <a:avLst/>
          </a:prstGeom>
          <a:noFill/>
          <a:ln>
            <a:noFill/>
          </a:ln>
          <a:extLst>
            <a:ext uri="{909E8E84-426E-40dd-AFC4-6F175D3DCCD1}"/>
            <a:ext uri="{91240B29-F687-4f45-9708-019B960494DF}"/>
          </a:extLst>
        </p:spPr>
        <p:txBody>
          <a:bodyPr lIns="68570" tIns="34286" rIns="68570" bIns="34286">
            <a:spAutoFit/>
          </a:bodyPr>
          <a:lstStyle>
            <a:lvl1pPr>
              <a:defRPr sz="2000" b="1">
                <a:solidFill>
                  <a:srgbClr val="087BA5"/>
                </a:solidFill>
                <a:latin typeface="Arial" charset="0"/>
                <a:ea typeface="ＭＳ Ｐゴシック" charset="0"/>
                <a:cs typeface="ＭＳ Ｐゴシック" charset="0"/>
              </a:defRPr>
            </a:lvl1pPr>
            <a:lvl2pPr marL="742950" indent="-285750">
              <a:defRPr sz="2000" b="1">
                <a:solidFill>
                  <a:srgbClr val="087BA5"/>
                </a:solidFill>
                <a:latin typeface="Arial" charset="0"/>
                <a:ea typeface="ＭＳ Ｐゴシック" charset="0"/>
              </a:defRPr>
            </a:lvl2pPr>
            <a:lvl3pPr marL="1143000" indent="-228600">
              <a:defRPr sz="2000" b="1">
                <a:solidFill>
                  <a:srgbClr val="087BA5"/>
                </a:solidFill>
                <a:latin typeface="Arial" charset="0"/>
                <a:ea typeface="ＭＳ Ｐゴシック" charset="0"/>
              </a:defRPr>
            </a:lvl3pPr>
            <a:lvl4pPr marL="1600200" indent="-228600">
              <a:defRPr sz="2000" b="1">
                <a:solidFill>
                  <a:srgbClr val="087BA5"/>
                </a:solidFill>
                <a:latin typeface="Arial" charset="0"/>
                <a:ea typeface="ＭＳ Ｐゴシック" charset="0"/>
              </a:defRPr>
            </a:lvl4pPr>
            <a:lvl5pPr marL="2057400" indent="-228600">
              <a:defRPr sz="2000" b="1">
                <a:solidFill>
                  <a:srgbClr val="087BA5"/>
                </a:solidFill>
                <a:latin typeface="Arial" charset="0"/>
                <a:ea typeface="ＭＳ Ｐゴシック" charset="0"/>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0"/>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0"/>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0"/>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0"/>
              </a:defRPr>
            </a:lvl9pPr>
          </a:lstStyle>
          <a:p>
            <a:pPr>
              <a:defRPr/>
            </a:pPr>
            <a:r>
              <a:rPr lang="en-GB" sz="1050" i="1" dirty="0">
                <a:solidFill>
                  <a:schemeClr val="tx2">
                    <a:lumMod val="60000"/>
                    <a:lumOff val="40000"/>
                  </a:schemeClr>
                </a:solidFill>
                <a:cs typeface="Times New Roman" charset="0"/>
              </a:rPr>
              <a:t>Observations</a:t>
            </a:r>
          </a:p>
        </p:txBody>
      </p:sp>
      <p:sp>
        <p:nvSpPr>
          <p:cNvPr id="39939" name="Line 4"/>
          <p:cNvSpPr>
            <a:spLocks noChangeShapeType="1"/>
          </p:cNvSpPr>
          <p:nvPr/>
        </p:nvSpPr>
        <p:spPr bwMode="auto">
          <a:xfrm>
            <a:off x="827088" y="2616200"/>
            <a:ext cx="201612" cy="0"/>
          </a:xfrm>
          <a:prstGeom prst="line">
            <a:avLst/>
          </a:prstGeom>
          <a:noFill/>
          <a:ln w="9525">
            <a:solidFill>
              <a:schemeClr val="tx1"/>
            </a:solidFill>
            <a:round/>
            <a:headEnd/>
            <a:tailEnd type="triangle" w="med" len="med"/>
          </a:ln>
          <a:extLst>
            <a:ext uri="{909E8E84-426E-40dd-AFC4-6F175D3DCCD1}"/>
          </a:extLst>
        </p:spPr>
        <p:txBody>
          <a:bodyPr lIns="68570" tIns="34286" rIns="68570" bIns="34286"/>
          <a:lstStyle/>
          <a:p>
            <a:pPr>
              <a:defRPr/>
            </a:pPr>
            <a:endParaRPr lang="en-GB" sz="1350">
              <a:solidFill>
                <a:schemeClr val="tx2">
                  <a:lumMod val="60000"/>
                  <a:lumOff val="40000"/>
                </a:schemeClr>
              </a:solidFill>
            </a:endParaRPr>
          </a:p>
        </p:txBody>
      </p:sp>
      <p:sp>
        <p:nvSpPr>
          <p:cNvPr id="39940" name="Line 5"/>
          <p:cNvSpPr>
            <a:spLocks noChangeShapeType="1"/>
          </p:cNvSpPr>
          <p:nvPr/>
        </p:nvSpPr>
        <p:spPr bwMode="auto">
          <a:xfrm>
            <a:off x="827088" y="2757488"/>
            <a:ext cx="201612" cy="0"/>
          </a:xfrm>
          <a:prstGeom prst="line">
            <a:avLst/>
          </a:prstGeom>
          <a:noFill/>
          <a:ln w="9525">
            <a:solidFill>
              <a:schemeClr val="tx1"/>
            </a:solidFill>
            <a:round/>
            <a:headEnd/>
            <a:tailEnd type="triangle" w="med" len="med"/>
          </a:ln>
          <a:extLst>
            <a:ext uri="{909E8E84-426E-40dd-AFC4-6F175D3DCCD1}"/>
          </a:extLst>
        </p:spPr>
        <p:txBody>
          <a:bodyPr lIns="68570" tIns="34286" rIns="68570" bIns="34286"/>
          <a:lstStyle/>
          <a:p>
            <a:pPr>
              <a:defRPr/>
            </a:pPr>
            <a:endParaRPr lang="en-GB" sz="1350">
              <a:solidFill>
                <a:schemeClr val="tx2">
                  <a:lumMod val="60000"/>
                  <a:lumOff val="40000"/>
                </a:schemeClr>
              </a:solidFill>
            </a:endParaRPr>
          </a:p>
        </p:txBody>
      </p:sp>
      <p:sp>
        <p:nvSpPr>
          <p:cNvPr id="39941" name="Line 6"/>
          <p:cNvSpPr>
            <a:spLocks noChangeShapeType="1"/>
          </p:cNvSpPr>
          <p:nvPr/>
        </p:nvSpPr>
        <p:spPr bwMode="auto">
          <a:xfrm>
            <a:off x="827088" y="2897188"/>
            <a:ext cx="201612" cy="0"/>
          </a:xfrm>
          <a:prstGeom prst="line">
            <a:avLst/>
          </a:prstGeom>
          <a:noFill/>
          <a:ln w="9525">
            <a:solidFill>
              <a:schemeClr val="tx1"/>
            </a:solidFill>
            <a:round/>
            <a:headEnd/>
            <a:tailEnd type="triangle" w="med" len="med"/>
          </a:ln>
          <a:extLst>
            <a:ext uri="{909E8E84-426E-40dd-AFC4-6F175D3DCCD1}"/>
          </a:extLst>
        </p:spPr>
        <p:txBody>
          <a:bodyPr lIns="68570" tIns="34286" rIns="68570" bIns="34286"/>
          <a:lstStyle/>
          <a:p>
            <a:pPr>
              <a:defRPr/>
            </a:pPr>
            <a:endParaRPr lang="en-GB" sz="1350">
              <a:solidFill>
                <a:schemeClr val="tx2">
                  <a:lumMod val="60000"/>
                  <a:lumOff val="40000"/>
                </a:schemeClr>
              </a:solidFill>
            </a:endParaRPr>
          </a:p>
        </p:txBody>
      </p:sp>
      <p:sp>
        <p:nvSpPr>
          <p:cNvPr id="39942" name="Line 7"/>
          <p:cNvSpPr>
            <a:spLocks noChangeShapeType="1"/>
          </p:cNvSpPr>
          <p:nvPr/>
        </p:nvSpPr>
        <p:spPr bwMode="auto">
          <a:xfrm>
            <a:off x="827088" y="3038475"/>
            <a:ext cx="201612" cy="0"/>
          </a:xfrm>
          <a:prstGeom prst="line">
            <a:avLst/>
          </a:prstGeom>
          <a:noFill/>
          <a:ln w="9525">
            <a:solidFill>
              <a:schemeClr val="tx1"/>
            </a:solidFill>
            <a:round/>
            <a:headEnd/>
            <a:tailEnd type="triangle" w="med" len="med"/>
          </a:ln>
          <a:extLst>
            <a:ext uri="{909E8E84-426E-40dd-AFC4-6F175D3DCCD1}"/>
          </a:extLst>
        </p:spPr>
        <p:txBody>
          <a:bodyPr lIns="68570" tIns="34286" rIns="68570" bIns="34286"/>
          <a:lstStyle/>
          <a:p>
            <a:pPr>
              <a:defRPr/>
            </a:pPr>
            <a:endParaRPr lang="en-GB" sz="1350">
              <a:solidFill>
                <a:schemeClr val="tx2">
                  <a:lumMod val="60000"/>
                  <a:lumOff val="40000"/>
                </a:schemeClr>
              </a:solidFill>
            </a:endParaRPr>
          </a:p>
        </p:txBody>
      </p:sp>
      <p:sp>
        <p:nvSpPr>
          <p:cNvPr id="39943" name="Line 8"/>
          <p:cNvSpPr>
            <a:spLocks noChangeShapeType="1"/>
          </p:cNvSpPr>
          <p:nvPr/>
        </p:nvSpPr>
        <p:spPr bwMode="auto">
          <a:xfrm>
            <a:off x="827088" y="3176588"/>
            <a:ext cx="201612" cy="0"/>
          </a:xfrm>
          <a:prstGeom prst="line">
            <a:avLst/>
          </a:prstGeom>
          <a:noFill/>
          <a:ln w="9525">
            <a:solidFill>
              <a:schemeClr val="tx1"/>
            </a:solidFill>
            <a:round/>
            <a:headEnd/>
            <a:tailEnd type="triangle" w="med" len="med"/>
          </a:ln>
          <a:extLst>
            <a:ext uri="{909E8E84-426E-40dd-AFC4-6F175D3DCCD1}"/>
          </a:extLst>
        </p:spPr>
        <p:txBody>
          <a:bodyPr lIns="68570" tIns="34286" rIns="68570" bIns="34286"/>
          <a:lstStyle/>
          <a:p>
            <a:pPr>
              <a:defRPr/>
            </a:pPr>
            <a:endParaRPr lang="en-GB" sz="1350">
              <a:solidFill>
                <a:schemeClr val="tx2">
                  <a:lumMod val="60000"/>
                  <a:lumOff val="40000"/>
                </a:schemeClr>
              </a:solidFill>
            </a:endParaRPr>
          </a:p>
        </p:txBody>
      </p:sp>
      <p:sp>
        <p:nvSpPr>
          <p:cNvPr id="39944" name="Line 9"/>
          <p:cNvSpPr>
            <a:spLocks noChangeShapeType="1"/>
          </p:cNvSpPr>
          <p:nvPr/>
        </p:nvSpPr>
        <p:spPr bwMode="auto">
          <a:xfrm>
            <a:off x="827088" y="3317875"/>
            <a:ext cx="201612" cy="0"/>
          </a:xfrm>
          <a:prstGeom prst="line">
            <a:avLst/>
          </a:prstGeom>
          <a:noFill/>
          <a:ln w="9525">
            <a:solidFill>
              <a:schemeClr val="tx1"/>
            </a:solidFill>
            <a:round/>
            <a:headEnd/>
            <a:tailEnd type="triangle" w="med" len="med"/>
          </a:ln>
          <a:extLst>
            <a:ext uri="{909E8E84-426E-40dd-AFC4-6F175D3DCCD1}"/>
          </a:extLst>
        </p:spPr>
        <p:txBody>
          <a:bodyPr lIns="68570" tIns="34286" rIns="68570" bIns="34286"/>
          <a:lstStyle/>
          <a:p>
            <a:pPr>
              <a:defRPr/>
            </a:pPr>
            <a:endParaRPr lang="en-GB" sz="1350">
              <a:solidFill>
                <a:schemeClr val="tx2">
                  <a:lumMod val="60000"/>
                  <a:lumOff val="40000"/>
                </a:schemeClr>
              </a:solidFill>
            </a:endParaRPr>
          </a:p>
        </p:txBody>
      </p:sp>
      <p:sp>
        <p:nvSpPr>
          <p:cNvPr id="39945" name="AutoShape 10"/>
          <p:cNvSpPr>
            <a:spLocks/>
          </p:cNvSpPr>
          <p:nvPr/>
        </p:nvSpPr>
        <p:spPr bwMode="auto">
          <a:xfrm>
            <a:off x="1230313" y="2454275"/>
            <a:ext cx="101600" cy="1636713"/>
          </a:xfrm>
          <a:prstGeom prst="rightBrace">
            <a:avLst>
              <a:gd name="adj1" fmla="val 134705"/>
              <a:gd name="adj2" fmla="val 50000"/>
            </a:avLst>
          </a:prstGeom>
          <a:noFill/>
          <a:ln w="9525">
            <a:solidFill>
              <a:schemeClr val="tx1"/>
            </a:solidFill>
            <a:round/>
            <a:headEnd/>
            <a:tailEnd/>
          </a:ln>
          <a:extLst>
            <a:ext uri="{909E8E84-426E-40dd-AFC4-6F175D3DCCD1}"/>
          </a:extLst>
        </p:spPr>
        <p:txBody>
          <a:bodyPr wrap="none" lIns="68570" tIns="34286" rIns="68570" bIns="34286" anchor="ctr"/>
          <a:lstStyle/>
          <a:p>
            <a:pPr>
              <a:defRPr/>
            </a:pPr>
            <a:endParaRPr lang="en-GB" sz="1350">
              <a:solidFill>
                <a:schemeClr val="tx2">
                  <a:lumMod val="60000"/>
                  <a:lumOff val="40000"/>
                </a:schemeClr>
              </a:solidFill>
            </a:endParaRPr>
          </a:p>
        </p:txBody>
      </p:sp>
      <p:sp>
        <p:nvSpPr>
          <p:cNvPr id="14" name="AutoShape 11"/>
          <p:cNvSpPr>
            <a:spLocks noChangeArrowheads="1"/>
          </p:cNvSpPr>
          <p:nvPr/>
        </p:nvSpPr>
        <p:spPr bwMode="auto">
          <a:xfrm>
            <a:off x="1079500" y="2547938"/>
            <a:ext cx="150813" cy="138112"/>
          </a:xfrm>
          <a:prstGeom prst="hexagon">
            <a:avLst>
              <a:gd name="adj" fmla="val 27137"/>
              <a:gd name="vf" fmla="val 115470"/>
            </a:avLst>
          </a:prstGeom>
          <a:solidFill>
            <a:schemeClr val="hlink"/>
          </a:solidFill>
          <a:ln w="9525">
            <a:solidFill>
              <a:schemeClr val="tx1"/>
            </a:solidFill>
            <a:miter lim="800000"/>
            <a:headEnd/>
            <a:tailEnd/>
          </a:ln>
          <a:effectLst>
            <a:outerShdw blurRad="63500" dist="107763" dir="18900000" algn="ctr" rotWithShape="0">
              <a:schemeClr val="bg2">
                <a:alpha val="50000"/>
              </a:schemeClr>
            </a:outerShdw>
          </a:effectLst>
        </p:spPr>
        <p:txBody>
          <a:bodyPr wrap="none" lIns="68570" tIns="34286" rIns="68570" bIns="34286" anchor="ct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eaLnBrk="0" fontAlgn="base" hangingPunct="0">
              <a:spcBef>
                <a:spcPct val="0"/>
              </a:spcBef>
              <a:spcAft>
                <a:spcPct val="0"/>
              </a:spcAft>
              <a:defRPr sz="2000" b="1">
                <a:solidFill>
                  <a:srgbClr val="087BA5"/>
                </a:solidFill>
                <a:latin typeface="Arial" charset="0"/>
                <a:ea typeface="ＭＳ Ｐゴシック" charset="-128"/>
              </a:defRPr>
            </a:lvl9pPr>
          </a:lstStyle>
          <a:p>
            <a:pPr>
              <a:defRPr/>
            </a:pPr>
            <a:endParaRPr lang="en-GB" altLang="en-US" sz="1300" smtClean="0">
              <a:solidFill>
                <a:srgbClr val="666666"/>
              </a:solidFill>
              <a:latin typeface="Times New Roman" charset="0"/>
            </a:endParaRPr>
          </a:p>
        </p:txBody>
      </p:sp>
      <p:sp>
        <p:nvSpPr>
          <p:cNvPr id="15" name="AutoShape 12"/>
          <p:cNvSpPr>
            <a:spLocks noChangeArrowheads="1"/>
          </p:cNvSpPr>
          <p:nvPr/>
        </p:nvSpPr>
        <p:spPr bwMode="auto">
          <a:xfrm>
            <a:off x="1633538" y="3357563"/>
            <a:ext cx="620712" cy="422275"/>
          </a:xfrm>
          <a:prstGeom prst="rightArrow">
            <a:avLst>
              <a:gd name="adj1" fmla="val 50120"/>
              <a:gd name="adj2" fmla="val 44751"/>
            </a:avLst>
          </a:prstGeom>
          <a:solidFill>
            <a:srgbClr val="FF0000"/>
          </a:solidFill>
          <a:ln w="9525">
            <a:solidFill>
              <a:schemeClr val="tx1"/>
            </a:solidFill>
            <a:miter lim="800000"/>
            <a:headEnd/>
            <a:tailEnd/>
          </a:ln>
          <a:effectLst>
            <a:outerShdw blurRad="63500" dist="107763" dir="18900000" algn="ctr" rotWithShape="0">
              <a:schemeClr val="bg2">
                <a:alpha val="50000"/>
              </a:schemeClr>
            </a:outerShdw>
          </a:effectLst>
        </p:spPr>
        <p:txBody>
          <a:bodyPr wrap="none" lIns="68570" tIns="34286" rIns="68570" bIns="34286" anchor="ct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eaLnBrk="0" fontAlgn="base" hangingPunct="0">
              <a:spcBef>
                <a:spcPct val="0"/>
              </a:spcBef>
              <a:spcAft>
                <a:spcPct val="0"/>
              </a:spcAft>
              <a:defRPr sz="2000" b="1">
                <a:solidFill>
                  <a:srgbClr val="087BA5"/>
                </a:solidFill>
                <a:latin typeface="Arial" charset="0"/>
                <a:ea typeface="ＭＳ Ｐゴシック" charset="-128"/>
              </a:defRPr>
            </a:lvl9pPr>
          </a:lstStyle>
          <a:p>
            <a:pPr>
              <a:defRPr/>
            </a:pPr>
            <a:endParaRPr lang="en-GB" altLang="en-US" sz="1300" smtClean="0">
              <a:solidFill>
                <a:srgbClr val="666666"/>
              </a:solidFill>
              <a:latin typeface="Times New Roman" charset="0"/>
            </a:endParaRPr>
          </a:p>
        </p:txBody>
      </p:sp>
      <p:sp>
        <p:nvSpPr>
          <p:cNvPr id="17" name="AutoShape 14"/>
          <p:cNvSpPr>
            <a:spLocks noChangeArrowheads="1"/>
          </p:cNvSpPr>
          <p:nvPr/>
        </p:nvSpPr>
        <p:spPr bwMode="auto">
          <a:xfrm>
            <a:off x="1077913" y="2705100"/>
            <a:ext cx="150812" cy="141288"/>
          </a:xfrm>
          <a:prstGeom prst="hexagon">
            <a:avLst>
              <a:gd name="adj" fmla="val 26908"/>
              <a:gd name="vf" fmla="val 115470"/>
            </a:avLst>
          </a:prstGeom>
          <a:solidFill>
            <a:schemeClr val="hlink"/>
          </a:solidFill>
          <a:ln w="9525">
            <a:solidFill>
              <a:schemeClr val="tx1"/>
            </a:solidFill>
            <a:miter lim="800000"/>
            <a:headEnd/>
            <a:tailEnd/>
          </a:ln>
          <a:effectLst>
            <a:outerShdw blurRad="63500" dist="107763" dir="18900000" algn="ctr" rotWithShape="0">
              <a:schemeClr val="bg2">
                <a:alpha val="50000"/>
              </a:schemeClr>
            </a:outerShdw>
          </a:effectLst>
        </p:spPr>
        <p:txBody>
          <a:bodyPr wrap="none" lIns="68570" tIns="34286" rIns="68570" bIns="34286" anchor="ct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eaLnBrk="0" fontAlgn="base" hangingPunct="0">
              <a:spcBef>
                <a:spcPct val="0"/>
              </a:spcBef>
              <a:spcAft>
                <a:spcPct val="0"/>
              </a:spcAft>
              <a:defRPr sz="2000" b="1">
                <a:solidFill>
                  <a:srgbClr val="087BA5"/>
                </a:solidFill>
                <a:latin typeface="Arial" charset="0"/>
                <a:ea typeface="ＭＳ Ｐゴシック" charset="-128"/>
              </a:defRPr>
            </a:lvl9pPr>
          </a:lstStyle>
          <a:p>
            <a:pPr>
              <a:defRPr/>
            </a:pPr>
            <a:endParaRPr lang="en-GB" altLang="en-US" sz="1300" smtClean="0">
              <a:solidFill>
                <a:srgbClr val="666666"/>
              </a:solidFill>
              <a:latin typeface="Times New Roman" charset="0"/>
            </a:endParaRPr>
          </a:p>
        </p:txBody>
      </p:sp>
      <p:sp>
        <p:nvSpPr>
          <p:cNvPr id="18" name="AutoShape 15"/>
          <p:cNvSpPr>
            <a:spLocks noChangeArrowheads="1"/>
          </p:cNvSpPr>
          <p:nvPr/>
        </p:nvSpPr>
        <p:spPr bwMode="auto">
          <a:xfrm>
            <a:off x="1079500" y="3046413"/>
            <a:ext cx="150813" cy="139700"/>
          </a:xfrm>
          <a:prstGeom prst="hexagon">
            <a:avLst>
              <a:gd name="adj" fmla="val 26694"/>
              <a:gd name="vf" fmla="val 115470"/>
            </a:avLst>
          </a:prstGeom>
          <a:solidFill>
            <a:schemeClr val="hlink"/>
          </a:solidFill>
          <a:ln w="9525">
            <a:solidFill>
              <a:schemeClr val="tx1"/>
            </a:solidFill>
            <a:miter lim="800000"/>
            <a:headEnd/>
            <a:tailEnd/>
          </a:ln>
          <a:effectLst>
            <a:outerShdw blurRad="63500" dist="107763" dir="18900000" algn="ctr" rotWithShape="0">
              <a:schemeClr val="bg2">
                <a:alpha val="50000"/>
              </a:schemeClr>
            </a:outerShdw>
          </a:effectLst>
        </p:spPr>
        <p:txBody>
          <a:bodyPr wrap="none" lIns="68570" tIns="34286" rIns="68570" bIns="34286" anchor="ct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eaLnBrk="0" fontAlgn="base" hangingPunct="0">
              <a:spcBef>
                <a:spcPct val="0"/>
              </a:spcBef>
              <a:spcAft>
                <a:spcPct val="0"/>
              </a:spcAft>
              <a:defRPr sz="2000" b="1">
                <a:solidFill>
                  <a:srgbClr val="087BA5"/>
                </a:solidFill>
                <a:latin typeface="Arial" charset="0"/>
                <a:ea typeface="ＭＳ Ｐゴシック" charset="-128"/>
              </a:defRPr>
            </a:lvl9pPr>
          </a:lstStyle>
          <a:p>
            <a:pPr>
              <a:defRPr/>
            </a:pPr>
            <a:endParaRPr lang="en-GB" altLang="en-US" sz="1300" smtClean="0">
              <a:solidFill>
                <a:srgbClr val="666666"/>
              </a:solidFill>
              <a:latin typeface="Times New Roman" charset="0"/>
            </a:endParaRPr>
          </a:p>
        </p:txBody>
      </p:sp>
      <p:sp>
        <p:nvSpPr>
          <p:cNvPr id="20" name="AutoShape 17"/>
          <p:cNvSpPr>
            <a:spLocks noChangeArrowheads="1"/>
          </p:cNvSpPr>
          <p:nvPr/>
        </p:nvSpPr>
        <p:spPr bwMode="auto">
          <a:xfrm>
            <a:off x="1074738" y="3181350"/>
            <a:ext cx="150812" cy="139700"/>
          </a:xfrm>
          <a:prstGeom prst="hexagon">
            <a:avLst>
              <a:gd name="adj" fmla="val 26924"/>
              <a:gd name="vf" fmla="val 115470"/>
            </a:avLst>
          </a:prstGeom>
          <a:solidFill>
            <a:schemeClr val="hlink"/>
          </a:solidFill>
          <a:ln w="9525">
            <a:solidFill>
              <a:schemeClr val="tx1"/>
            </a:solidFill>
            <a:miter lim="800000"/>
            <a:headEnd/>
            <a:tailEnd/>
          </a:ln>
          <a:effectLst>
            <a:outerShdw blurRad="63500" dist="107763" dir="18900000" algn="ctr" rotWithShape="0">
              <a:schemeClr val="bg2">
                <a:alpha val="50000"/>
              </a:schemeClr>
            </a:outerShdw>
          </a:effectLst>
        </p:spPr>
        <p:txBody>
          <a:bodyPr wrap="none" lIns="68570" tIns="34286" rIns="68570" bIns="34286" anchor="ct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eaLnBrk="0" fontAlgn="base" hangingPunct="0">
              <a:spcBef>
                <a:spcPct val="0"/>
              </a:spcBef>
              <a:spcAft>
                <a:spcPct val="0"/>
              </a:spcAft>
              <a:defRPr sz="2000" b="1">
                <a:solidFill>
                  <a:srgbClr val="087BA5"/>
                </a:solidFill>
                <a:latin typeface="Arial" charset="0"/>
                <a:ea typeface="ＭＳ Ｐゴシック" charset="-128"/>
              </a:defRPr>
            </a:lvl9pPr>
          </a:lstStyle>
          <a:p>
            <a:pPr>
              <a:defRPr/>
            </a:pPr>
            <a:endParaRPr lang="en-GB" altLang="en-US" sz="1300" smtClean="0">
              <a:solidFill>
                <a:srgbClr val="666666"/>
              </a:solidFill>
              <a:latin typeface="Times New Roman" charset="0"/>
            </a:endParaRPr>
          </a:p>
        </p:txBody>
      </p:sp>
      <p:sp>
        <p:nvSpPr>
          <p:cNvPr id="21" name="AutoShape 18"/>
          <p:cNvSpPr>
            <a:spLocks noChangeArrowheads="1"/>
          </p:cNvSpPr>
          <p:nvPr/>
        </p:nvSpPr>
        <p:spPr bwMode="auto">
          <a:xfrm>
            <a:off x="1074738" y="3340100"/>
            <a:ext cx="149225" cy="141288"/>
          </a:xfrm>
          <a:prstGeom prst="hexagon">
            <a:avLst>
              <a:gd name="adj" fmla="val 26693"/>
              <a:gd name="vf" fmla="val 115470"/>
            </a:avLst>
          </a:prstGeom>
          <a:solidFill>
            <a:schemeClr val="hlink"/>
          </a:solidFill>
          <a:ln w="9525">
            <a:solidFill>
              <a:schemeClr val="tx1"/>
            </a:solidFill>
            <a:miter lim="800000"/>
            <a:headEnd/>
            <a:tailEnd/>
          </a:ln>
          <a:effectLst>
            <a:outerShdw blurRad="63500" dist="107763" dir="18900000" algn="ctr" rotWithShape="0">
              <a:schemeClr val="bg2">
                <a:alpha val="50000"/>
              </a:schemeClr>
            </a:outerShdw>
          </a:effectLst>
        </p:spPr>
        <p:txBody>
          <a:bodyPr wrap="none" lIns="68570" tIns="34286" rIns="68570" bIns="34286" anchor="ct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eaLnBrk="0" fontAlgn="base" hangingPunct="0">
              <a:spcBef>
                <a:spcPct val="0"/>
              </a:spcBef>
              <a:spcAft>
                <a:spcPct val="0"/>
              </a:spcAft>
              <a:defRPr sz="2000" b="1">
                <a:solidFill>
                  <a:srgbClr val="087BA5"/>
                </a:solidFill>
                <a:latin typeface="Arial" charset="0"/>
                <a:ea typeface="ＭＳ Ｐゴシック" charset="-128"/>
              </a:defRPr>
            </a:lvl9pPr>
          </a:lstStyle>
          <a:p>
            <a:pPr>
              <a:defRPr/>
            </a:pPr>
            <a:endParaRPr lang="en-GB" altLang="en-US" sz="1300" smtClean="0">
              <a:solidFill>
                <a:srgbClr val="666666"/>
              </a:solidFill>
              <a:latin typeface="Times New Roman" charset="0"/>
            </a:endParaRPr>
          </a:p>
        </p:txBody>
      </p:sp>
      <p:sp>
        <p:nvSpPr>
          <p:cNvPr id="22" name="AutoShape 19"/>
          <p:cNvSpPr>
            <a:spLocks noChangeArrowheads="1"/>
          </p:cNvSpPr>
          <p:nvPr/>
        </p:nvSpPr>
        <p:spPr bwMode="auto">
          <a:xfrm>
            <a:off x="1079500" y="3876675"/>
            <a:ext cx="150813" cy="141288"/>
          </a:xfrm>
          <a:prstGeom prst="hexagon">
            <a:avLst>
              <a:gd name="adj" fmla="val 26908"/>
              <a:gd name="vf" fmla="val 115470"/>
            </a:avLst>
          </a:prstGeom>
          <a:solidFill>
            <a:schemeClr val="hlink"/>
          </a:solidFill>
          <a:ln w="9525">
            <a:solidFill>
              <a:schemeClr val="tx1"/>
            </a:solidFill>
            <a:miter lim="800000"/>
            <a:headEnd/>
            <a:tailEnd/>
          </a:ln>
          <a:effectLst>
            <a:outerShdw blurRad="63500" dist="107763" dir="18900000" algn="ctr" rotWithShape="0">
              <a:schemeClr val="bg2">
                <a:alpha val="50000"/>
              </a:schemeClr>
            </a:outerShdw>
          </a:effectLst>
        </p:spPr>
        <p:txBody>
          <a:bodyPr wrap="none" lIns="68570" tIns="34286" rIns="68570" bIns="34286" anchor="ct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eaLnBrk="0" fontAlgn="base" hangingPunct="0">
              <a:spcBef>
                <a:spcPct val="0"/>
              </a:spcBef>
              <a:spcAft>
                <a:spcPct val="0"/>
              </a:spcAft>
              <a:defRPr sz="2000" b="1">
                <a:solidFill>
                  <a:srgbClr val="087BA5"/>
                </a:solidFill>
                <a:latin typeface="Arial" charset="0"/>
                <a:ea typeface="ＭＳ Ｐゴシック" charset="-128"/>
              </a:defRPr>
            </a:lvl9pPr>
          </a:lstStyle>
          <a:p>
            <a:pPr>
              <a:defRPr/>
            </a:pPr>
            <a:endParaRPr lang="en-GB" altLang="en-US" sz="1300" smtClean="0">
              <a:solidFill>
                <a:srgbClr val="666666"/>
              </a:solidFill>
              <a:latin typeface="Times New Roman" charset="0"/>
            </a:endParaRPr>
          </a:p>
        </p:txBody>
      </p:sp>
      <p:sp>
        <p:nvSpPr>
          <p:cNvPr id="39953" name="Line 20"/>
          <p:cNvSpPr>
            <a:spLocks noChangeShapeType="1"/>
          </p:cNvSpPr>
          <p:nvPr/>
        </p:nvSpPr>
        <p:spPr bwMode="auto">
          <a:xfrm>
            <a:off x="838200" y="3948113"/>
            <a:ext cx="201613" cy="0"/>
          </a:xfrm>
          <a:prstGeom prst="line">
            <a:avLst/>
          </a:prstGeom>
          <a:noFill/>
          <a:ln w="9525">
            <a:solidFill>
              <a:schemeClr val="tx1"/>
            </a:solidFill>
            <a:round/>
            <a:headEnd/>
            <a:tailEnd type="triangle" w="med" len="med"/>
          </a:ln>
          <a:extLst>
            <a:ext uri="{909E8E84-426E-40dd-AFC4-6F175D3DCCD1}"/>
          </a:extLst>
        </p:spPr>
        <p:txBody>
          <a:bodyPr lIns="68570" tIns="34286" rIns="68570" bIns="34286"/>
          <a:lstStyle/>
          <a:p>
            <a:pPr>
              <a:defRPr/>
            </a:pPr>
            <a:endParaRPr lang="en-GB" sz="1350">
              <a:solidFill>
                <a:schemeClr val="tx2">
                  <a:lumMod val="60000"/>
                  <a:lumOff val="40000"/>
                </a:schemeClr>
              </a:solidFill>
            </a:endParaRPr>
          </a:p>
        </p:txBody>
      </p:sp>
      <p:sp>
        <p:nvSpPr>
          <p:cNvPr id="39954" name="Text Box 35"/>
          <p:cNvSpPr txBox="1">
            <a:spLocks noChangeArrowheads="1"/>
          </p:cNvSpPr>
          <p:nvPr/>
        </p:nvSpPr>
        <p:spPr bwMode="auto">
          <a:xfrm>
            <a:off x="161925" y="3573463"/>
            <a:ext cx="866775" cy="714375"/>
          </a:xfrm>
          <a:prstGeom prst="rect">
            <a:avLst/>
          </a:prstGeom>
          <a:noFill/>
          <a:ln>
            <a:noFill/>
          </a:ln>
          <a:extLst>
            <a:ext uri="{909E8E84-426E-40dd-AFC4-6F175D3DCCD1}"/>
            <a:ext uri="{91240B29-F687-4f45-9708-019B960494DF}"/>
          </a:extLst>
        </p:spPr>
        <p:txBody>
          <a:bodyPr lIns="68570" tIns="34286" rIns="68570" bIns="34286">
            <a:spAutoFit/>
          </a:bodyPr>
          <a:lstStyle>
            <a:lvl1pPr>
              <a:defRPr sz="2000" b="1">
                <a:solidFill>
                  <a:srgbClr val="087BA5"/>
                </a:solidFill>
                <a:latin typeface="Arial" charset="0"/>
                <a:ea typeface="ＭＳ Ｐゴシック" charset="0"/>
                <a:cs typeface="ＭＳ Ｐゴシック" charset="0"/>
              </a:defRPr>
            </a:lvl1pPr>
            <a:lvl2pPr marL="742950" indent="-285750">
              <a:defRPr sz="2000" b="1">
                <a:solidFill>
                  <a:srgbClr val="087BA5"/>
                </a:solidFill>
                <a:latin typeface="Arial" charset="0"/>
                <a:ea typeface="ＭＳ Ｐゴシック" charset="0"/>
              </a:defRPr>
            </a:lvl2pPr>
            <a:lvl3pPr marL="1143000" indent="-228600">
              <a:defRPr sz="2000" b="1">
                <a:solidFill>
                  <a:srgbClr val="087BA5"/>
                </a:solidFill>
                <a:latin typeface="Arial" charset="0"/>
                <a:ea typeface="ＭＳ Ｐゴシック" charset="0"/>
              </a:defRPr>
            </a:lvl3pPr>
            <a:lvl4pPr marL="1600200" indent="-228600">
              <a:defRPr sz="2000" b="1">
                <a:solidFill>
                  <a:srgbClr val="087BA5"/>
                </a:solidFill>
                <a:latin typeface="Arial" charset="0"/>
                <a:ea typeface="ＭＳ Ｐゴシック" charset="0"/>
              </a:defRPr>
            </a:lvl4pPr>
            <a:lvl5pPr marL="2057400" indent="-228600">
              <a:defRPr sz="2000" b="1">
                <a:solidFill>
                  <a:srgbClr val="087BA5"/>
                </a:solidFill>
                <a:latin typeface="Arial" charset="0"/>
                <a:ea typeface="ＭＳ Ｐゴシック" charset="0"/>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0"/>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0"/>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0"/>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0"/>
              </a:defRPr>
            </a:lvl9pPr>
          </a:lstStyle>
          <a:p>
            <a:pPr>
              <a:defRPr/>
            </a:pPr>
            <a:r>
              <a:rPr lang="en-GB" sz="1050" i="1" dirty="0" err="1">
                <a:solidFill>
                  <a:schemeClr val="tx2">
                    <a:lumMod val="60000"/>
                    <a:lumOff val="40000"/>
                  </a:schemeClr>
                </a:solidFill>
                <a:cs typeface="Times New Roman" charset="0"/>
              </a:rPr>
              <a:t>Meteo</a:t>
            </a:r>
            <a:r>
              <a:rPr lang="en-GB" sz="1050" i="1" dirty="0">
                <a:solidFill>
                  <a:schemeClr val="tx2">
                    <a:lumMod val="60000"/>
                    <a:lumOff val="40000"/>
                  </a:schemeClr>
                </a:solidFill>
                <a:cs typeface="Times New Roman" charset="0"/>
              </a:rPr>
              <a:t>-ocean</a:t>
            </a:r>
          </a:p>
          <a:p>
            <a:pPr>
              <a:defRPr/>
            </a:pPr>
            <a:r>
              <a:rPr lang="en-GB" sz="1050" i="1" dirty="0">
                <a:solidFill>
                  <a:schemeClr val="tx2">
                    <a:lumMod val="60000"/>
                    <a:lumOff val="40000"/>
                  </a:schemeClr>
                </a:solidFill>
                <a:cs typeface="Times New Roman" charset="0"/>
              </a:rPr>
              <a:t>forecasting</a:t>
            </a:r>
          </a:p>
          <a:p>
            <a:pPr>
              <a:defRPr/>
            </a:pPr>
            <a:endParaRPr lang="en-GB" sz="1050" i="1" dirty="0">
              <a:solidFill>
                <a:schemeClr val="tx2">
                  <a:lumMod val="60000"/>
                  <a:lumOff val="40000"/>
                </a:schemeClr>
              </a:solidFill>
              <a:cs typeface="Times New Roman" charset="0"/>
            </a:endParaRPr>
          </a:p>
        </p:txBody>
      </p:sp>
      <p:sp>
        <p:nvSpPr>
          <p:cNvPr id="39" name="AutoShape 36"/>
          <p:cNvSpPr>
            <a:spLocks noChangeArrowheads="1"/>
          </p:cNvSpPr>
          <p:nvPr/>
        </p:nvSpPr>
        <p:spPr bwMode="auto">
          <a:xfrm>
            <a:off x="1079500" y="3690938"/>
            <a:ext cx="150813" cy="139700"/>
          </a:xfrm>
          <a:prstGeom prst="hexagon">
            <a:avLst>
              <a:gd name="adj" fmla="val 26909"/>
              <a:gd name="vf" fmla="val 115470"/>
            </a:avLst>
          </a:prstGeom>
          <a:solidFill>
            <a:schemeClr val="hlink"/>
          </a:solidFill>
          <a:ln w="9525">
            <a:solidFill>
              <a:schemeClr val="tx1"/>
            </a:solidFill>
            <a:miter lim="800000"/>
            <a:headEnd/>
            <a:tailEnd/>
          </a:ln>
          <a:effectLst>
            <a:outerShdw blurRad="63500" dist="107763" dir="18900000" algn="ctr" rotWithShape="0">
              <a:schemeClr val="bg2">
                <a:alpha val="50000"/>
              </a:schemeClr>
            </a:outerShdw>
          </a:effectLst>
        </p:spPr>
        <p:txBody>
          <a:bodyPr wrap="none" lIns="68570" tIns="34286" rIns="68570" bIns="34286" anchor="ct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eaLnBrk="0" fontAlgn="base" hangingPunct="0">
              <a:spcBef>
                <a:spcPct val="0"/>
              </a:spcBef>
              <a:spcAft>
                <a:spcPct val="0"/>
              </a:spcAft>
              <a:defRPr sz="2000" b="1">
                <a:solidFill>
                  <a:srgbClr val="087BA5"/>
                </a:solidFill>
                <a:latin typeface="Arial" charset="0"/>
                <a:ea typeface="ＭＳ Ｐゴシック" charset="-128"/>
              </a:defRPr>
            </a:lvl9pPr>
          </a:lstStyle>
          <a:p>
            <a:pPr>
              <a:defRPr/>
            </a:pPr>
            <a:endParaRPr lang="en-GB" altLang="en-US" sz="1300" smtClean="0">
              <a:solidFill>
                <a:srgbClr val="666666"/>
              </a:solidFill>
              <a:latin typeface="Times New Roman" charset="0"/>
            </a:endParaRPr>
          </a:p>
        </p:txBody>
      </p:sp>
      <p:sp>
        <p:nvSpPr>
          <p:cNvPr id="39956" name="Line 37"/>
          <p:cNvSpPr>
            <a:spLocks noChangeShapeType="1"/>
          </p:cNvSpPr>
          <p:nvPr/>
        </p:nvSpPr>
        <p:spPr bwMode="auto">
          <a:xfrm>
            <a:off x="838200" y="3762375"/>
            <a:ext cx="201613" cy="0"/>
          </a:xfrm>
          <a:prstGeom prst="line">
            <a:avLst/>
          </a:prstGeom>
          <a:noFill/>
          <a:ln w="9525">
            <a:solidFill>
              <a:schemeClr val="tx1"/>
            </a:solidFill>
            <a:round/>
            <a:headEnd/>
            <a:tailEnd type="triangle" w="med" len="med"/>
          </a:ln>
          <a:extLst>
            <a:ext uri="{909E8E84-426E-40dd-AFC4-6F175D3DCCD1}"/>
          </a:extLst>
        </p:spPr>
        <p:txBody>
          <a:bodyPr lIns="68570" tIns="34286" rIns="68570" bIns="34286"/>
          <a:lstStyle/>
          <a:p>
            <a:pPr>
              <a:defRPr/>
            </a:pPr>
            <a:endParaRPr lang="en-GB" sz="1350">
              <a:solidFill>
                <a:schemeClr val="tx2">
                  <a:lumMod val="60000"/>
                  <a:lumOff val="40000"/>
                </a:schemeClr>
              </a:solidFill>
            </a:endParaRPr>
          </a:p>
        </p:txBody>
      </p:sp>
      <p:pic>
        <p:nvPicPr>
          <p:cNvPr id="26647" name="Picture 51" descr="ARGO_Profile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8" y="4981575"/>
            <a:ext cx="8540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8" name="Picture 52" descr="Jason+Terre-2G-l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8" y="4600575"/>
            <a:ext cx="917575" cy="538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8" name="AutoShape 15"/>
          <p:cNvSpPr>
            <a:spLocks noChangeArrowheads="1"/>
          </p:cNvSpPr>
          <p:nvPr/>
        </p:nvSpPr>
        <p:spPr bwMode="auto">
          <a:xfrm>
            <a:off x="1079500" y="2890838"/>
            <a:ext cx="150813" cy="139700"/>
          </a:xfrm>
          <a:prstGeom prst="hexagon">
            <a:avLst>
              <a:gd name="adj" fmla="val 26694"/>
              <a:gd name="vf" fmla="val 115470"/>
            </a:avLst>
          </a:prstGeom>
          <a:solidFill>
            <a:schemeClr val="hlink"/>
          </a:solidFill>
          <a:ln w="9525">
            <a:solidFill>
              <a:schemeClr val="tx1"/>
            </a:solidFill>
            <a:miter lim="800000"/>
            <a:headEnd/>
            <a:tailEnd/>
          </a:ln>
          <a:effectLst>
            <a:outerShdw blurRad="63500" dist="107763" dir="18900000" algn="ctr" rotWithShape="0">
              <a:schemeClr val="bg2">
                <a:alpha val="50000"/>
              </a:schemeClr>
            </a:outerShdw>
          </a:effectLst>
        </p:spPr>
        <p:txBody>
          <a:bodyPr wrap="none" lIns="68570" tIns="34286" rIns="68570" bIns="34286" anchor="ct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eaLnBrk="0" fontAlgn="base" hangingPunct="0">
              <a:spcBef>
                <a:spcPct val="0"/>
              </a:spcBef>
              <a:spcAft>
                <a:spcPct val="0"/>
              </a:spcAft>
              <a:defRPr sz="2000" b="1">
                <a:solidFill>
                  <a:srgbClr val="087BA5"/>
                </a:solidFill>
                <a:latin typeface="Arial" charset="0"/>
                <a:ea typeface="ＭＳ Ｐゴシック" charset="-128"/>
              </a:defRPr>
            </a:lvl9pPr>
          </a:lstStyle>
          <a:p>
            <a:pPr>
              <a:defRPr/>
            </a:pPr>
            <a:endParaRPr lang="en-GB" altLang="en-US" sz="1300" smtClean="0">
              <a:solidFill>
                <a:srgbClr val="666666"/>
              </a:solidFill>
              <a:latin typeface="Times New Roman" charset="0"/>
            </a:endParaRPr>
          </a:p>
        </p:txBody>
      </p:sp>
      <p:pic>
        <p:nvPicPr>
          <p:cNvPr id="26650" name="Immagine 16" descr="animation_curly_mapUV_areaMEDI_z0001.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2250" y="4256088"/>
            <a:ext cx="950913"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1" name="Immagine 33" descr="TESSA-SeaCondition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38588" y="4076700"/>
            <a:ext cx="1187450" cy="796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967" name="TextBox 5"/>
          <p:cNvSpPr txBox="1">
            <a:spLocks noChangeArrowheads="1"/>
          </p:cNvSpPr>
          <p:nvPr/>
        </p:nvSpPr>
        <p:spPr bwMode="auto">
          <a:xfrm>
            <a:off x="8180388" y="827088"/>
            <a:ext cx="896937" cy="250825"/>
          </a:xfrm>
          <a:prstGeom prst="rect">
            <a:avLst/>
          </a:prstGeom>
          <a:noFill/>
          <a:ln>
            <a:noFill/>
          </a:ln>
          <a:extLst>
            <a:ext uri="{909E8E84-426E-40dd-AFC4-6F175D3DCCD1}"/>
            <a:ext uri="{91240B29-F687-4f45-9708-019B960494DF}"/>
          </a:extLst>
        </p:spPr>
        <p:txBody>
          <a:bodyPr lIns="42506" tIns="21253" rIns="42506" bIns="21253">
            <a:spAutoFit/>
          </a:bodyPr>
          <a:lstStyle>
            <a:lvl1pPr>
              <a:defRPr sz="2000" b="1">
                <a:solidFill>
                  <a:srgbClr val="087BA5"/>
                </a:solidFill>
                <a:latin typeface="Arial" charset="0"/>
                <a:ea typeface="ＭＳ Ｐゴシック" charset="0"/>
                <a:cs typeface="ＭＳ Ｐゴシック" charset="0"/>
              </a:defRPr>
            </a:lvl1pPr>
            <a:lvl2pPr marL="742950" indent="-285750">
              <a:defRPr sz="2000" b="1">
                <a:solidFill>
                  <a:srgbClr val="087BA5"/>
                </a:solidFill>
                <a:latin typeface="Arial" charset="0"/>
                <a:ea typeface="ＭＳ Ｐゴシック" charset="0"/>
              </a:defRPr>
            </a:lvl2pPr>
            <a:lvl3pPr marL="1143000" indent="-228600">
              <a:defRPr sz="2000" b="1">
                <a:solidFill>
                  <a:srgbClr val="087BA5"/>
                </a:solidFill>
                <a:latin typeface="Arial" charset="0"/>
                <a:ea typeface="ＭＳ Ｐゴシック" charset="0"/>
              </a:defRPr>
            </a:lvl3pPr>
            <a:lvl4pPr marL="1600200" indent="-228600">
              <a:defRPr sz="2000" b="1">
                <a:solidFill>
                  <a:srgbClr val="087BA5"/>
                </a:solidFill>
                <a:latin typeface="Arial" charset="0"/>
                <a:ea typeface="ＭＳ Ｐゴシック" charset="0"/>
              </a:defRPr>
            </a:lvl4pPr>
            <a:lvl5pPr marL="2057400" indent="-228600">
              <a:defRPr sz="2000" b="1">
                <a:solidFill>
                  <a:srgbClr val="087BA5"/>
                </a:solidFill>
                <a:latin typeface="Arial" charset="0"/>
                <a:ea typeface="ＭＳ Ｐゴシック" charset="0"/>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0"/>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0"/>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0"/>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0"/>
              </a:defRPr>
            </a:lvl9pPr>
          </a:lstStyle>
          <a:p>
            <a:pPr algn="ctr">
              <a:defRPr/>
            </a:pPr>
            <a:r>
              <a:rPr lang="en-GB" sz="1350" i="1">
                <a:solidFill>
                  <a:schemeClr val="tx2">
                    <a:lumMod val="60000"/>
                    <a:lumOff val="40000"/>
                  </a:schemeClr>
                </a:solidFill>
              </a:rPr>
              <a:t>User</a:t>
            </a:r>
          </a:p>
        </p:txBody>
      </p:sp>
      <p:sp>
        <p:nvSpPr>
          <p:cNvPr id="39969" name="TextBox 7"/>
          <p:cNvSpPr txBox="1">
            <a:spLocks noChangeArrowheads="1"/>
          </p:cNvSpPr>
          <p:nvPr/>
        </p:nvSpPr>
        <p:spPr bwMode="auto">
          <a:xfrm>
            <a:off x="3851275" y="4972050"/>
            <a:ext cx="1181100" cy="561975"/>
          </a:xfrm>
          <a:prstGeom prst="rect">
            <a:avLst/>
          </a:prstGeom>
          <a:noFill/>
          <a:ln>
            <a:noFill/>
          </a:ln>
          <a:extLst>
            <a:ext uri="{909E8E84-426E-40dd-AFC4-6F175D3DCCD1}"/>
            <a:ext uri="{91240B29-F687-4f45-9708-019B960494DF}"/>
          </a:extLst>
        </p:spPr>
        <p:txBody>
          <a:bodyPr lIns="42506" tIns="21253" rIns="42506" bIns="21253">
            <a:spAutoFit/>
          </a:bodyPr>
          <a:lstStyle>
            <a:lvl1pPr>
              <a:defRPr sz="2000" b="1">
                <a:solidFill>
                  <a:srgbClr val="087BA5"/>
                </a:solidFill>
                <a:latin typeface="Arial" charset="0"/>
                <a:ea typeface="ＭＳ Ｐゴシック" charset="0"/>
                <a:cs typeface="ＭＳ Ｐゴシック" charset="0"/>
              </a:defRPr>
            </a:lvl1pPr>
            <a:lvl2pPr marL="742950" indent="-285750">
              <a:defRPr sz="2000" b="1">
                <a:solidFill>
                  <a:srgbClr val="087BA5"/>
                </a:solidFill>
                <a:latin typeface="Arial" charset="0"/>
                <a:ea typeface="ＭＳ Ｐゴシック" charset="0"/>
              </a:defRPr>
            </a:lvl2pPr>
            <a:lvl3pPr marL="1143000" indent="-228600">
              <a:defRPr sz="2000" b="1">
                <a:solidFill>
                  <a:srgbClr val="087BA5"/>
                </a:solidFill>
                <a:latin typeface="Arial" charset="0"/>
                <a:ea typeface="ＭＳ Ｐゴシック" charset="0"/>
              </a:defRPr>
            </a:lvl3pPr>
            <a:lvl4pPr marL="1600200" indent="-228600">
              <a:defRPr sz="2000" b="1">
                <a:solidFill>
                  <a:srgbClr val="087BA5"/>
                </a:solidFill>
                <a:latin typeface="Arial" charset="0"/>
                <a:ea typeface="ＭＳ Ｐゴシック" charset="0"/>
              </a:defRPr>
            </a:lvl4pPr>
            <a:lvl5pPr marL="2057400" indent="-228600">
              <a:defRPr sz="2000" b="1">
                <a:solidFill>
                  <a:srgbClr val="087BA5"/>
                </a:solidFill>
                <a:latin typeface="Arial" charset="0"/>
                <a:ea typeface="ＭＳ Ｐゴシック" charset="0"/>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0"/>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0"/>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0"/>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0"/>
              </a:defRPr>
            </a:lvl9pPr>
          </a:lstStyle>
          <a:p>
            <a:pPr algn="ctr">
              <a:defRPr/>
            </a:pPr>
            <a:r>
              <a:rPr lang="en-GB" sz="1125" dirty="0">
                <a:solidFill>
                  <a:schemeClr val="tx2">
                    <a:lumMod val="60000"/>
                    <a:lumOff val="40000"/>
                  </a:schemeClr>
                </a:solidFill>
              </a:rPr>
              <a:t>Visualization services</a:t>
            </a:r>
          </a:p>
          <a:p>
            <a:pPr algn="ctr">
              <a:defRPr/>
            </a:pPr>
            <a:r>
              <a:rPr lang="en-GB" sz="1125" dirty="0">
                <a:solidFill>
                  <a:schemeClr val="tx2">
                    <a:lumMod val="60000"/>
                    <a:lumOff val="40000"/>
                  </a:schemeClr>
                </a:solidFill>
              </a:rPr>
              <a:t>Web &amp; mobile</a:t>
            </a:r>
          </a:p>
        </p:txBody>
      </p:sp>
      <p:sp>
        <p:nvSpPr>
          <p:cNvPr id="80" name="AutoShape 12"/>
          <p:cNvSpPr>
            <a:spLocks noChangeArrowheads="1"/>
          </p:cNvSpPr>
          <p:nvPr/>
        </p:nvSpPr>
        <p:spPr bwMode="auto">
          <a:xfrm>
            <a:off x="3490913" y="2759075"/>
            <a:ext cx="557212" cy="420688"/>
          </a:xfrm>
          <a:prstGeom prst="rightArrow">
            <a:avLst>
              <a:gd name="adj1" fmla="val 50120"/>
              <a:gd name="adj2" fmla="val 44752"/>
            </a:avLst>
          </a:prstGeom>
          <a:solidFill>
            <a:srgbClr val="FF0000"/>
          </a:solidFill>
          <a:ln w="9525">
            <a:solidFill>
              <a:schemeClr val="tx1"/>
            </a:solidFill>
            <a:miter lim="800000"/>
            <a:headEnd/>
            <a:tailEnd/>
          </a:ln>
          <a:effectLst>
            <a:outerShdw blurRad="63500" dist="107763" dir="18900000" algn="ctr" rotWithShape="0">
              <a:schemeClr val="bg2">
                <a:alpha val="50000"/>
              </a:schemeClr>
            </a:outerShdw>
          </a:effectLst>
        </p:spPr>
        <p:txBody>
          <a:bodyPr wrap="none" lIns="68570" tIns="34286" rIns="68570" bIns="34286" anchor="ct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eaLnBrk="0" fontAlgn="base" hangingPunct="0">
              <a:spcBef>
                <a:spcPct val="0"/>
              </a:spcBef>
              <a:spcAft>
                <a:spcPct val="0"/>
              </a:spcAft>
              <a:defRPr sz="2000" b="1">
                <a:solidFill>
                  <a:srgbClr val="087BA5"/>
                </a:solidFill>
                <a:latin typeface="Arial" charset="0"/>
                <a:ea typeface="ＭＳ Ｐゴシック" charset="-128"/>
              </a:defRPr>
            </a:lvl9pPr>
          </a:lstStyle>
          <a:p>
            <a:pPr>
              <a:defRPr/>
            </a:pPr>
            <a:endParaRPr lang="en-GB" altLang="en-US" sz="1300" smtClean="0">
              <a:solidFill>
                <a:srgbClr val="666666"/>
              </a:solidFill>
              <a:latin typeface="Times New Roman" charset="0"/>
            </a:endParaRPr>
          </a:p>
        </p:txBody>
      </p:sp>
      <p:sp>
        <p:nvSpPr>
          <p:cNvPr id="39977" name="Text Box 52"/>
          <p:cNvSpPr txBox="1">
            <a:spLocks noChangeArrowheads="1"/>
          </p:cNvSpPr>
          <p:nvPr/>
        </p:nvSpPr>
        <p:spPr bwMode="auto">
          <a:xfrm>
            <a:off x="2417763" y="2176463"/>
            <a:ext cx="1430337" cy="461962"/>
          </a:xfrm>
          <a:prstGeom prst="rect">
            <a:avLst/>
          </a:prstGeom>
          <a:noFill/>
          <a:ln>
            <a:noFill/>
          </a:ln>
          <a:extLst>
            <a:ext uri="{909E8E84-426E-40dd-AFC4-6F175D3DCCD1}"/>
            <a:ext uri="{91240B29-F687-4f45-9708-019B960494DF}"/>
          </a:extLst>
        </p:spPr>
        <p:txBody>
          <a:bodyPr lIns="68570" tIns="34286" rIns="68570" bIns="34286">
            <a:spAutoFit/>
          </a:bodyPr>
          <a:lstStyle>
            <a:lvl1pPr>
              <a:defRPr sz="2000" b="1">
                <a:solidFill>
                  <a:srgbClr val="087BA5"/>
                </a:solidFill>
                <a:latin typeface="Arial" charset="0"/>
                <a:ea typeface="ＭＳ Ｐゴシック" charset="0"/>
                <a:cs typeface="ＭＳ Ｐゴシック" charset="0"/>
              </a:defRPr>
            </a:lvl1pPr>
            <a:lvl2pPr marL="742950" indent="-285750">
              <a:defRPr sz="2000" b="1">
                <a:solidFill>
                  <a:srgbClr val="087BA5"/>
                </a:solidFill>
                <a:latin typeface="Arial" charset="0"/>
                <a:ea typeface="ＭＳ Ｐゴシック" charset="0"/>
              </a:defRPr>
            </a:lvl2pPr>
            <a:lvl3pPr marL="1143000" indent="-228600">
              <a:defRPr sz="2000" b="1">
                <a:solidFill>
                  <a:srgbClr val="087BA5"/>
                </a:solidFill>
                <a:latin typeface="Arial" charset="0"/>
                <a:ea typeface="ＭＳ Ｐゴシック" charset="0"/>
              </a:defRPr>
            </a:lvl3pPr>
            <a:lvl4pPr marL="1600200" indent="-228600">
              <a:defRPr sz="2000" b="1">
                <a:solidFill>
                  <a:srgbClr val="087BA5"/>
                </a:solidFill>
                <a:latin typeface="Arial" charset="0"/>
                <a:ea typeface="ＭＳ Ｐゴシック" charset="0"/>
              </a:defRPr>
            </a:lvl4pPr>
            <a:lvl5pPr marL="2057400" indent="-228600">
              <a:defRPr sz="2000" b="1">
                <a:solidFill>
                  <a:srgbClr val="087BA5"/>
                </a:solidFill>
                <a:latin typeface="Arial" charset="0"/>
                <a:ea typeface="ＭＳ Ｐゴシック" charset="0"/>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0"/>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0"/>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0"/>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0"/>
              </a:defRPr>
            </a:lvl9pPr>
          </a:lstStyle>
          <a:p>
            <a:pPr>
              <a:defRPr/>
            </a:pPr>
            <a:r>
              <a:rPr lang="en-GB" sz="1275" dirty="0">
                <a:solidFill>
                  <a:schemeClr val="tx2">
                    <a:lumMod val="60000"/>
                    <a:lumOff val="40000"/>
                  </a:schemeClr>
                </a:solidFill>
                <a:latin typeface="Arial Black" charset="0"/>
              </a:rPr>
              <a:t>Modelling products</a:t>
            </a:r>
          </a:p>
        </p:txBody>
      </p:sp>
      <p:cxnSp>
        <p:nvCxnSpPr>
          <p:cNvPr id="9" name="Straight Connector 8"/>
          <p:cNvCxnSpPr>
            <a:cxnSpLocks noChangeShapeType="1"/>
          </p:cNvCxnSpPr>
          <p:nvPr/>
        </p:nvCxnSpPr>
        <p:spPr bwMode="auto">
          <a:xfrm>
            <a:off x="3811588" y="1622425"/>
            <a:ext cx="36512" cy="3948113"/>
          </a:xfrm>
          <a:prstGeom prst="line">
            <a:avLst/>
          </a:prstGeom>
          <a:noFill/>
          <a:ln w="25400">
            <a:solidFill>
              <a:schemeClr val="accent1"/>
            </a:solidFill>
            <a:prstDash val="sys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5" name="Straight Connector 64"/>
          <p:cNvCxnSpPr>
            <a:cxnSpLocks noChangeShapeType="1"/>
          </p:cNvCxnSpPr>
          <p:nvPr/>
        </p:nvCxnSpPr>
        <p:spPr bwMode="auto">
          <a:xfrm flipH="1">
            <a:off x="1754188" y="1843088"/>
            <a:ext cx="1587" cy="3973512"/>
          </a:xfrm>
          <a:prstGeom prst="line">
            <a:avLst/>
          </a:prstGeom>
          <a:noFill/>
          <a:ln w="25400">
            <a:solidFill>
              <a:schemeClr val="accent1"/>
            </a:solidFill>
            <a:prstDash val="sys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9980" name="TextBox 15"/>
          <p:cNvSpPr txBox="1">
            <a:spLocks noChangeArrowheads="1"/>
          </p:cNvSpPr>
          <p:nvPr/>
        </p:nvSpPr>
        <p:spPr bwMode="auto">
          <a:xfrm>
            <a:off x="0" y="717550"/>
            <a:ext cx="1611313" cy="1255713"/>
          </a:xfrm>
          <a:prstGeom prst="rect">
            <a:avLst/>
          </a:prstGeom>
          <a:noFill/>
          <a:ln>
            <a:noFill/>
          </a:ln>
          <a:extLst>
            <a:ext uri="{909E8E84-426E-40dd-AFC4-6F175D3DCCD1}"/>
            <a:ext uri="{91240B29-F687-4f45-9708-019B960494DF}"/>
          </a:extLst>
        </p:spPr>
        <p:txBody>
          <a:bodyPr lIns="42506" tIns="21253" rIns="42506" bIns="21253">
            <a:spAutoFit/>
          </a:bodyPr>
          <a:lstStyle>
            <a:lvl1pPr>
              <a:defRPr sz="2000" b="1">
                <a:solidFill>
                  <a:srgbClr val="087BA5"/>
                </a:solidFill>
                <a:latin typeface="Arial" charset="0"/>
                <a:ea typeface="ＭＳ Ｐゴシック" charset="0"/>
                <a:cs typeface="ＭＳ Ｐゴシック" charset="0"/>
              </a:defRPr>
            </a:lvl1pPr>
            <a:lvl2pPr marL="742950" indent="-285750">
              <a:defRPr sz="2000" b="1">
                <a:solidFill>
                  <a:srgbClr val="087BA5"/>
                </a:solidFill>
                <a:latin typeface="Arial" charset="0"/>
                <a:ea typeface="ＭＳ Ｐゴシック" charset="0"/>
              </a:defRPr>
            </a:lvl2pPr>
            <a:lvl3pPr marL="1143000" indent="-228600">
              <a:defRPr sz="2000" b="1">
                <a:solidFill>
                  <a:srgbClr val="087BA5"/>
                </a:solidFill>
                <a:latin typeface="Arial" charset="0"/>
                <a:ea typeface="ＭＳ Ｐゴシック" charset="0"/>
              </a:defRPr>
            </a:lvl3pPr>
            <a:lvl4pPr marL="1600200" indent="-228600">
              <a:defRPr sz="2000" b="1">
                <a:solidFill>
                  <a:srgbClr val="087BA5"/>
                </a:solidFill>
                <a:latin typeface="Arial" charset="0"/>
                <a:ea typeface="ＭＳ Ｐゴシック" charset="0"/>
              </a:defRPr>
            </a:lvl4pPr>
            <a:lvl5pPr marL="2057400" indent="-228600">
              <a:defRPr sz="2000" b="1">
                <a:solidFill>
                  <a:srgbClr val="087BA5"/>
                </a:solidFill>
                <a:latin typeface="Arial" charset="0"/>
                <a:ea typeface="ＭＳ Ｐゴシック" charset="0"/>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0"/>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0"/>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0"/>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0"/>
              </a:defRPr>
            </a:lvl9pPr>
          </a:lstStyle>
          <a:p>
            <a:pPr algn="ctr">
              <a:defRPr/>
            </a:pPr>
            <a:endParaRPr lang="en-GB" sz="1125" i="1" dirty="0">
              <a:solidFill>
                <a:schemeClr val="tx2">
                  <a:lumMod val="60000"/>
                  <a:lumOff val="40000"/>
                </a:schemeClr>
              </a:solidFill>
            </a:endParaRPr>
          </a:p>
          <a:p>
            <a:pPr algn="ctr">
              <a:defRPr/>
            </a:pPr>
            <a:r>
              <a:rPr lang="en-GB" sz="1125" i="1" dirty="0">
                <a:solidFill>
                  <a:schemeClr val="tx2">
                    <a:lumMod val="60000"/>
                    <a:lumOff val="40000"/>
                  </a:schemeClr>
                </a:solidFill>
              </a:rPr>
              <a:t>Up stream</a:t>
            </a:r>
          </a:p>
          <a:p>
            <a:pPr algn="ctr">
              <a:defRPr/>
            </a:pPr>
            <a:r>
              <a:rPr lang="en-GB" sz="1125" i="1" dirty="0">
                <a:solidFill>
                  <a:schemeClr val="tx2">
                    <a:lumMod val="60000"/>
                    <a:lumOff val="40000"/>
                  </a:schemeClr>
                </a:solidFill>
              </a:rPr>
              <a:t>Information (</a:t>
            </a:r>
            <a:r>
              <a:rPr lang="en-GB" sz="1125" i="1" dirty="0" smtClean="0">
                <a:solidFill>
                  <a:schemeClr val="tx2">
                    <a:lumMod val="60000"/>
                    <a:lumOff val="40000"/>
                  </a:schemeClr>
                </a:solidFill>
              </a:rPr>
              <a:t>Ocean-CMEMS</a:t>
            </a:r>
            <a:endParaRPr lang="en-GB" sz="1125" i="1" dirty="0">
              <a:solidFill>
                <a:schemeClr val="tx2">
                  <a:lumMod val="60000"/>
                  <a:lumOff val="40000"/>
                </a:schemeClr>
              </a:solidFill>
            </a:endParaRPr>
          </a:p>
          <a:p>
            <a:pPr algn="ctr">
              <a:defRPr/>
            </a:pPr>
            <a:r>
              <a:rPr lang="en-GB" sz="1125" i="1" dirty="0" err="1" smtClean="0">
                <a:solidFill>
                  <a:schemeClr val="tx2">
                    <a:lumMod val="60000"/>
                    <a:lumOff val="40000"/>
                  </a:schemeClr>
                </a:solidFill>
              </a:rPr>
              <a:t>Meteo</a:t>
            </a:r>
            <a:r>
              <a:rPr lang="en-GB" sz="1125" i="1" dirty="0" smtClean="0">
                <a:solidFill>
                  <a:schemeClr val="tx2">
                    <a:lumMod val="60000"/>
                    <a:lumOff val="40000"/>
                  </a:schemeClr>
                </a:solidFill>
              </a:rPr>
              <a:t>-ECMWF and Met Offices, local observation)</a:t>
            </a:r>
            <a:endParaRPr lang="en-GB" sz="1125" i="1" dirty="0">
              <a:solidFill>
                <a:schemeClr val="tx2">
                  <a:lumMod val="60000"/>
                  <a:lumOff val="40000"/>
                </a:schemeClr>
              </a:solidFill>
            </a:endParaRPr>
          </a:p>
        </p:txBody>
      </p:sp>
      <p:sp>
        <p:nvSpPr>
          <p:cNvPr id="39981" name="TextBox 65"/>
          <p:cNvSpPr txBox="1">
            <a:spLocks noChangeArrowheads="1"/>
          </p:cNvSpPr>
          <p:nvPr/>
        </p:nvSpPr>
        <p:spPr bwMode="auto">
          <a:xfrm>
            <a:off x="1898650" y="776288"/>
            <a:ext cx="1822450" cy="736600"/>
          </a:xfrm>
          <a:prstGeom prst="rect">
            <a:avLst/>
          </a:prstGeom>
          <a:noFill/>
          <a:ln>
            <a:noFill/>
          </a:ln>
          <a:extLst>
            <a:ext uri="{909E8E84-426E-40dd-AFC4-6F175D3DCCD1}"/>
            <a:ext uri="{91240B29-F687-4f45-9708-019B960494DF}"/>
          </a:extLst>
        </p:spPr>
        <p:txBody>
          <a:bodyPr lIns="42506" tIns="21253" rIns="42506" bIns="21253">
            <a:spAutoFit/>
          </a:bodyPr>
          <a:lstStyle>
            <a:lvl1pPr>
              <a:defRPr sz="2000" b="1">
                <a:solidFill>
                  <a:srgbClr val="087BA5"/>
                </a:solidFill>
                <a:latin typeface="Arial" charset="0"/>
                <a:ea typeface="ＭＳ Ｐゴシック" charset="0"/>
                <a:cs typeface="ＭＳ Ｐゴシック" charset="0"/>
              </a:defRPr>
            </a:lvl1pPr>
            <a:lvl2pPr marL="742950" indent="-285750">
              <a:defRPr sz="2000" b="1">
                <a:solidFill>
                  <a:srgbClr val="087BA5"/>
                </a:solidFill>
                <a:latin typeface="Arial" charset="0"/>
                <a:ea typeface="ＭＳ Ｐゴシック" charset="0"/>
              </a:defRPr>
            </a:lvl2pPr>
            <a:lvl3pPr marL="1143000" indent="-228600">
              <a:defRPr sz="2000" b="1">
                <a:solidFill>
                  <a:srgbClr val="087BA5"/>
                </a:solidFill>
                <a:latin typeface="Arial" charset="0"/>
                <a:ea typeface="ＭＳ Ｐゴシック" charset="0"/>
              </a:defRPr>
            </a:lvl3pPr>
            <a:lvl4pPr marL="1600200" indent="-228600">
              <a:defRPr sz="2000" b="1">
                <a:solidFill>
                  <a:srgbClr val="087BA5"/>
                </a:solidFill>
                <a:latin typeface="Arial" charset="0"/>
                <a:ea typeface="ＭＳ Ｐゴシック" charset="0"/>
              </a:defRPr>
            </a:lvl4pPr>
            <a:lvl5pPr marL="2057400" indent="-228600">
              <a:defRPr sz="2000" b="1">
                <a:solidFill>
                  <a:srgbClr val="087BA5"/>
                </a:solidFill>
                <a:latin typeface="Arial" charset="0"/>
                <a:ea typeface="ＭＳ Ｐゴシック" charset="0"/>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0"/>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0"/>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0"/>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0"/>
              </a:defRPr>
            </a:lvl9pPr>
          </a:lstStyle>
          <a:p>
            <a:pPr algn="ctr">
              <a:defRPr/>
            </a:pPr>
            <a:r>
              <a:rPr lang="en-GB" sz="1125" i="1" dirty="0">
                <a:solidFill>
                  <a:schemeClr val="tx2">
                    <a:lumMod val="60000"/>
                    <a:lumOff val="40000"/>
                  </a:schemeClr>
                </a:solidFill>
              </a:rPr>
              <a:t>Oceanographic, coastal, </a:t>
            </a:r>
            <a:r>
              <a:rPr lang="en-GB" sz="1125" i="1" dirty="0" smtClean="0">
                <a:solidFill>
                  <a:schemeClr val="tx2">
                    <a:lumMod val="60000"/>
                    <a:lumOff val="40000"/>
                  </a:schemeClr>
                </a:solidFill>
              </a:rPr>
              <a:t>hydrology, harbour </a:t>
            </a:r>
            <a:r>
              <a:rPr lang="en-GB" sz="1125" i="1" dirty="0">
                <a:solidFill>
                  <a:schemeClr val="tx2">
                    <a:lumMod val="60000"/>
                    <a:lumOff val="40000"/>
                  </a:schemeClr>
                </a:solidFill>
              </a:rPr>
              <a:t>and geomorphology modelling</a:t>
            </a:r>
          </a:p>
        </p:txBody>
      </p:sp>
      <p:sp>
        <p:nvSpPr>
          <p:cNvPr id="39982" name="TextBox 66"/>
          <p:cNvSpPr txBox="1">
            <a:spLocks noChangeArrowheads="1"/>
          </p:cNvSpPr>
          <p:nvPr/>
        </p:nvSpPr>
        <p:spPr bwMode="auto">
          <a:xfrm>
            <a:off x="4405313" y="841375"/>
            <a:ext cx="4133850" cy="388938"/>
          </a:xfrm>
          <a:prstGeom prst="rect">
            <a:avLst/>
          </a:prstGeom>
          <a:noFill/>
          <a:ln>
            <a:noFill/>
          </a:ln>
          <a:extLst>
            <a:ext uri="{909E8E84-426E-40dd-AFC4-6F175D3DCCD1}"/>
            <a:ext uri="{91240B29-F687-4f45-9708-019B960494DF}"/>
          </a:extLst>
        </p:spPr>
        <p:txBody>
          <a:bodyPr lIns="42506" tIns="21253" rIns="42506" bIns="21253">
            <a:spAutoFit/>
          </a:bodyPr>
          <a:lstStyle>
            <a:lvl1pPr>
              <a:defRPr sz="2000" b="1">
                <a:solidFill>
                  <a:srgbClr val="087BA5"/>
                </a:solidFill>
                <a:latin typeface="Arial" charset="0"/>
                <a:ea typeface="ＭＳ Ｐゴシック" charset="0"/>
                <a:cs typeface="ＭＳ Ｐゴシック" charset="0"/>
              </a:defRPr>
            </a:lvl1pPr>
            <a:lvl2pPr marL="742950" indent="-285750">
              <a:defRPr sz="2000" b="1">
                <a:solidFill>
                  <a:srgbClr val="087BA5"/>
                </a:solidFill>
                <a:latin typeface="Arial" charset="0"/>
                <a:ea typeface="ＭＳ Ｐゴシック" charset="0"/>
              </a:defRPr>
            </a:lvl2pPr>
            <a:lvl3pPr marL="1143000" indent="-228600">
              <a:defRPr sz="2000" b="1">
                <a:solidFill>
                  <a:srgbClr val="087BA5"/>
                </a:solidFill>
                <a:latin typeface="Arial" charset="0"/>
                <a:ea typeface="ＭＳ Ｐゴシック" charset="0"/>
              </a:defRPr>
            </a:lvl3pPr>
            <a:lvl4pPr marL="1600200" indent="-228600">
              <a:defRPr sz="2000" b="1">
                <a:solidFill>
                  <a:srgbClr val="087BA5"/>
                </a:solidFill>
                <a:latin typeface="Arial" charset="0"/>
                <a:ea typeface="ＭＳ Ｐゴシック" charset="0"/>
              </a:defRPr>
            </a:lvl4pPr>
            <a:lvl5pPr marL="2057400" indent="-228600">
              <a:defRPr sz="2000" b="1">
                <a:solidFill>
                  <a:srgbClr val="087BA5"/>
                </a:solidFill>
                <a:latin typeface="Arial" charset="0"/>
                <a:ea typeface="ＭＳ Ｐゴシック" charset="0"/>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0"/>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0"/>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0"/>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0"/>
              </a:defRPr>
            </a:lvl9pPr>
          </a:lstStyle>
          <a:p>
            <a:pPr algn="ctr">
              <a:defRPr/>
            </a:pPr>
            <a:r>
              <a:rPr lang="en-GB" sz="1125" i="1" dirty="0">
                <a:solidFill>
                  <a:schemeClr val="tx2">
                    <a:lumMod val="60000"/>
                    <a:lumOff val="40000"/>
                  </a:schemeClr>
                </a:solidFill>
              </a:rPr>
              <a:t>Coastal Situational Awareness:</a:t>
            </a:r>
          </a:p>
          <a:p>
            <a:pPr algn="ctr">
              <a:defRPr/>
            </a:pPr>
            <a:r>
              <a:rPr lang="en-GB" sz="1125" i="1" dirty="0">
                <a:solidFill>
                  <a:schemeClr val="tx2">
                    <a:lumMod val="60000"/>
                    <a:lumOff val="40000"/>
                  </a:schemeClr>
                </a:solidFill>
              </a:rPr>
              <a:t>Information and customized services</a:t>
            </a:r>
          </a:p>
        </p:txBody>
      </p:sp>
      <p:pic>
        <p:nvPicPr>
          <p:cNvPr id="26661"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2813" y="5208588"/>
            <a:ext cx="812800"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2" name="Immagine 4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82863" y="2743200"/>
            <a:ext cx="93980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3" name="Immagine 10" descr="p1.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44763" y="3562350"/>
            <a:ext cx="639762"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descr="SANIFS_UV_surf_GAL2.pdf"/>
          <p:cNvPicPr>
            <a:picLocks noChangeAspect="1"/>
          </p:cNvPicPr>
          <p:nvPr/>
        </p:nvPicPr>
        <p:blipFill>
          <a:blip r:embed="rId11">
            <a:extLst>
              <a:ext uri="{28A0092B-C50C-407E-A947-70E740481C1C}">
                <a14:useLocalDpi xmlns:a14="http://schemas.microsoft.com/office/drawing/2010/main" val="0"/>
              </a:ext>
            </a:extLst>
          </a:blip>
          <a:srcRect l="32339" t="28464" r="32329" b="26537"/>
          <a:stretch>
            <a:fillRect/>
          </a:stretch>
        </p:blipFill>
        <p:spPr bwMode="auto">
          <a:xfrm>
            <a:off x="3179763" y="4056063"/>
            <a:ext cx="60642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5" name="Immagine 1" descr="Snapshot2.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30463" y="4697413"/>
            <a:ext cx="103505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52"/>
          <p:cNvSpPr txBox="1">
            <a:spLocks noChangeArrowheads="1"/>
          </p:cNvSpPr>
          <p:nvPr/>
        </p:nvSpPr>
        <p:spPr bwMode="auto">
          <a:xfrm>
            <a:off x="1136650" y="26988"/>
            <a:ext cx="6715125" cy="376237"/>
          </a:xfrm>
          <a:prstGeom prst="rect">
            <a:avLst/>
          </a:prstGeom>
          <a:noFill/>
          <a:ln>
            <a:noFill/>
          </a:ln>
          <a:extLst>
            <a:ext uri="{909E8E84-426E-40dd-AFC4-6F175D3DCCD1}"/>
            <a:ext uri="{91240B29-F687-4f45-9708-019B960494DF}"/>
          </a:extLst>
        </p:spPr>
        <p:txBody>
          <a:bodyPr lIns="68570" tIns="34286" rIns="68570" bIns="34286">
            <a:spAutoFit/>
          </a:bodyPr>
          <a:lstStyle>
            <a:lvl1pPr>
              <a:defRPr sz="2000" b="1">
                <a:solidFill>
                  <a:srgbClr val="087BA5"/>
                </a:solidFill>
                <a:latin typeface="Arial" charset="0"/>
                <a:ea typeface="ＭＳ Ｐゴシック" charset="0"/>
                <a:cs typeface="ＭＳ Ｐゴシック" charset="0"/>
              </a:defRPr>
            </a:lvl1pPr>
            <a:lvl2pPr marL="742950" indent="-285750">
              <a:defRPr sz="2000" b="1">
                <a:solidFill>
                  <a:srgbClr val="087BA5"/>
                </a:solidFill>
                <a:latin typeface="Arial" charset="0"/>
                <a:ea typeface="ＭＳ Ｐゴシック" charset="0"/>
              </a:defRPr>
            </a:lvl2pPr>
            <a:lvl3pPr marL="1143000" indent="-228600">
              <a:defRPr sz="2000" b="1">
                <a:solidFill>
                  <a:srgbClr val="087BA5"/>
                </a:solidFill>
                <a:latin typeface="Arial" charset="0"/>
                <a:ea typeface="ＭＳ Ｐゴシック" charset="0"/>
              </a:defRPr>
            </a:lvl3pPr>
            <a:lvl4pPr marL="1600200" indent="-228600">
              <a:defRPr sz="2000" b="1">
                <a:solidFill>
                  <a:srgbClr val="087BA5"/>
                </a:solidFill>
                <a:latin typeface="Arial" charset="0"/>
                <a:ea typeface="ＭＳ Ｐゴシック" charset="0"/>
              </a:defRPr>
            </a:lvl4pPr>
            <a:lvl5pPr marL="2057400" indent="-228600">
              <a:defRPr sz="2000" b="1">
                <a:solidFill>
                  <a:srgbClr val="087BA5"/>
                </a:solidFill>
                <a:latin typeface="Arial" charset="0"/>
                <a:ea typeface="ＭＳ Ｐゴシック" charset="0"/>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0"/>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0"/>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0"/>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0"/>
              </a:defRPr>
            </a:lvl9pPr>
          </a:lstStyle>
          <a:p>
            <a:pPr algn="ctr">
              <a:defRPr/>
            </a:pPr>
            <a:r>
              <a:rPr lang="en-GB" dirty="0" smtClean="0">
                <a:solidFill>
                  <a:schemeClr val="tx2">
                    <a:lumMod val="60000"/>
                    <a:lumOff val="40000"/>
                  </a:schemeClr>
                </a:solidFill>
                <a:latin typeface="Arial Black" charset="0"/>
              </a:rPr>
              <a:t>Applications for Blue Economy</a:t>
            </a:r>
            <a:endParaRPr lang="en-GB" dirty="0">
              <a:solidFill>
                <a:schemeClr val="tx2">
                  <a:lumMod val="60000"/>
                  <a:lumOff val="40000"/>
                </a:schemeClr>
              </a:solidFill>
              <a:latin typeface="Arial Black" charset="0"/>
            </a:endParaRPr>
          </a:p>
        </p:txBody>
      </p:sp>
      <p:pic>
        <p:nvPicPr>
          <p:cNvPr id="26667"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16400" y="2447925"/>
            <a:ext cx="86360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Box 73"/>
          <p:cNvSpPr txBox="1">
            <a:spLocks noChangeArrowheads="1"/>
          </p:cNvSpPr>
          <p:nvPr/>
        </p:nvSpPr>
        <p:spPr bwMode="auto">
          <a:xfrm>
            <a:off x="3881438" y="3463925"/>
            <a:ext cx="1558925" cy="561975"/>
          </a:xfrm>
          <a:prstGeom prst="rect">
            <a:avLst/>
          </a:prstGeom>
          <a:noFill/>
          <a:ln>
            <a:noFill/>
          </a:ln>
          <a:extLst>
            <a:ext uri="{909E8E84-426E-40dd-AFC4-6F175D3DCCD1}"/>
            <a:ext uri="{91240B29-F687-4f45-9708-019B960494DF}"/>
          </a:extLst>
        </p:spPr>
        <p:txBody>
          <a:bodyPr lIns="42506" tIns="21253" rIns="42506" bIns="21253">
            <a:spAutoFit/>
          </a:bodyPr>
          <a:lstStyle>
            <a:lvl1pPr>
              <a:defRPr sz="2000" b="1">
                <a:solidFill>
                  <a:srgbClr val="087BA5"/>
                </a:solidFill>
                <a:latin typeface="Arial" charset="0"/>
                <a:ea typeface="ＭＳ Ｐゴシック" charset="0"/>
                <a:cs typeface="ＭＳ Ｐゴシック" charset="0"/>
              </a:defRPr>
            </a:lvl1pPr>
            <a:lvl2pPr marL="742950" indent="-285750">
              <a:defRPr sz="2000" b="1">
                <a:solidFill>
                  <a:srgbClr val="087BA5"/>
                </a:solidFill>
                <a:latin typeface="Arial" charset="0"/>
                <a:ea typeface="ＭＳ Ｐゴシック" charset="0"/>
              </a:defRPr>
            </a:lvl2pPr>
            <a:lvl3pPr marL="1143000" indent="-228600">
              <a:defRPr sz="2000" b="1">
                <a:solidFill>
                  <a:srgbClr val="087BA5"/>
                </a:solidFill>
                <a:latin typeface="Arial" charset="0"/>
                <a:ea typeface="ＭＳ Ｐゴシック" charset="0"/>
              </a:defRPr>
            </a:lvl3pPr>
            <a:lvl4pPr marL="1600200" indent="-228600">
              <a:defRPr sz="2000" b="1">
                <a:solidFill>
                  <a:srgbClr val="087BA5"/>
                </a:solidFill>
                <a:latin typeface="Arial" charset="0"/>
                <a:ea typeface="ＭＳ Ｐゴシック" charset="0"/>
              </a:defRPr>
            </a:lvl4pPr>
            <a:lvl5pPr marL="2057400" indent="-228600">
              <a:defRPr sz="2000" b="1">
                <a:solidFill>
                  <a:srgbClr val="087BA5"/>
                </a:solidFill>
                <a:latin typeface="Arial" charset="0"/>
                <a:ea typeface="ＭＳ Ｐゴシック" charset="0"/>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0"/>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0"/>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0"/>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0"/>
              </a:defRPr>
            </a:lvl9pPr>
          </a:lstStyle>
          <a:p>
            <a:pPr algn="ctr">
              <a:defRPr/>
            </a:pPr>
            <a:r>
              <a:rPr lang="en-GB" sz="1125" dirty="0">
                <a:solidFill>
                  <a:schemeClr val="tx2">
                    <a:lumMod val="60000"/>
                    <a:lumOff val="40000"/>
                  </a:schemeClr>
                </a:solidFill>
              </a:rPr>
              <a:t>Coastal and harbour planning and management</a:t>
            </a:r>
          </a:p>
        </p:txBody>
      </p:sp>
      <p:pic>
        <p:nvPicPr>
          <p:cNvPr id="26669" name="Picture 9" descr="Schermata 2014-10-15 alle 21.25.17.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360988" y="3811588"/>
            <a:ext cx="136842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2" name="TextBox 73"/>
          <p:cNvSpPr txBox="1">
            <a:spLocks noChangeArrowheads="1"/>
          </p:cNvSpPr>
          <p:nvPr/>
        </p:nvSpPr>
        <p:spPr bwMode="auto">
          <a:xfrm>
            <a:off x="5305425" y="4633913"/>
            <a:ext cx="1728788" cy="561975"/>
          </a:xfrm>
          <a:prstGeom prst="rect">
            <a:avLst/>
          </a:prstGeom>
          <a:noFill/>
          <a:ln>
            <a:noFill/>
          </a:ln>
          <a:extLst>
            <a:ext uri="{909E8E84-426E-40dd-AFC4-6F175D3DCCD1}"/>
            <a:ext uri="{91240B29-F687-4f45-9708-019B960494DF}"/>
          </a:extLst>
        </p:spPr>
        <p:txBody>
          <a:bodyPr lIns="42506" tIns="21253" rIns="42506" bIns="21253">
            <a:spAutoFit/>
          </a:bodyPr>
          <a:lstStyle>
            <a:lvl1pPr>
              <a:defRPr sz="2000" b="1">
                <a:solidFill>
                  <a:srgbClr val="087BA5"/>
                </a:solidFill>
                <a:latin typeface="Arial" charset="0"/>
                <a:ea typeface="ＭＳ Ｐゴシック" charset="0"/>
                <a:cs typeface="ＭＳ Ｐゴシック" charset="0"/>
              </a:defRPr>
            </a:lvl1pPr>
            <a:lvl2pPr marL="742950" indent="-285750">
              <a:defRPr sz="2000" b="1">
                <a:solidFill>
                  <a:srgbClr val="087BA5"/>
                </a:solidFill>
                <a:latin typeface="Arial" charset="0"/>
                <a:ea typeface="ＭＳ Ｐゴシック" charset="0"/>
              </a:defRPr>
            </a:lvl2pPr>
            <a:lvl3pPr marL="1143000" indent="-228600">
              <a:defRPr sz="2000" b="1">
                <a:solidFill>
                  <a:srgbClr val="087BA5"/>
                </a:solidFill>
                <a:latin typeface="Arial" charset="0"/>
                <a:ea typeface="ＭＳ Ｐゴシック" charset="0"/>
              </a:defRPr>
            </a:lvl3pPr>
            <a:lvl4pPr marL="1600200" indent="-228600">
              <a:defRPr sz="2000" b="1">
                <a:solidFill>
                  <a:srgbClr val="087BA5"/>
                </a:solidFill>
                <a:latin typeface="Arial" charset="0"/>
                <a:ea typeface="ＭＳ Ｐゴシック" charset="0"/>
              </a:defRPr>
            </a:lvl4pPr>
            <a:lvl5pPr marL="2057400" indent="-228600">
              <a:defRPr sz="2000" b="1">
                <a:solidFill>
                  <a:srgbClr val="087BA5"/>
                </a:solidFill>
                <a:latin typeface="Arial" charset="0"/>
                <a:ea typeface="ＭＳ Ｐゴシック" charset="0"/>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0"/>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0"/>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0"/>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0"/>
              </a:defRPr>
            </a:lvl9pPr>
          </a:lstStyle>
          <a:p>
            <a:pPr>
              <a:defRPr/>
            </a:pPr>
            <a:r>
              <a:rPr lang="en-GB" sz="1125" dirty="0">
                <a:solidFill>
                  <a:schemeClr val="tx2">
                    <a:lumMod val="60000"/>
                    <a:lumOff val="40000"/>
                  </a:schemeClr>
                </a:solidFill>
              </a:rPr>
              <a:t>Early warning for </a:t>
            </a:r>
            <a:r>
              <a:rPr lang="en-GB" sz="1125" dirty="0" err="1" smtClean="0">
                <a:solidFill>
                  <a:schemeClr val="tx2">
                    <a:lumMod val="60000"/>
                    <a:lumOff val="40000"/>
                  </a:schemeClr>
                </a:solidFill>
              </a:rPr>
              <a:t>extreeme</a:t>
            </a:r>
            <a:r>
              <a:rPr lang="en-GB" sz="1125" dirty="0" smtClean="0">
                <a:solidFill>
                  <a:schemeClr val="tx2">
                    <a:lumMod val="60000"/>
                    <a:lumOff val="40000"/>
                  </a:schemeClr>
                </a:solidFill>
              </a:rPr>
              <a:t> </a:t>
            </a:r>
            <a:r>
              <a:rPr lang="en-GB" sz="1125" dirty="0">
                <a:solidFill>
                  <a:schemeClr val="tx2">
                    <a:lumMod val="60000"/>
                    <a:lumOff val="40000"/>
                  </a:schemeClr>
                </a:solidFill>
              </a:rPr>
              <a:t>events</a:t>
            </a:r>
          </a:p>
          <a:p>
            <a:pPr>
              <a:defRPr/>
            </a:pPr>
            <a:r>
              <a:rPr lang="en-GB" sz="1125" dirty="0" smtClean="0">
                <a:solidFill>
                  <a:schemeClr val="tx2">
                    <a:lumMod val="60000"/>
                    <a:lumOff val="40000"/>
                  </a:schemeClr>
                </a:solidFill>
              </a:rPr>
              <a:t> </a:t>
            </a:r>
            <a:endParaRPr lang="en-GB" sz="1125" dirty="0">
              <a:solidFill>
                <a:schemeClr val="tx2">
                  <a:lumMod val="60000"/>
                  <a:lumOff val="40000"/>
                </a:schemeClr>
              </a:solidFill>
            </a:endParaRPr>
          </a:p>
        </p:txBody>
      </p:sp>
      <p:pic>
        <p:nvPicPr>
          <p:cNvPr id="26671" name="Picture 10" descr="Schermata 2014-10-15 alle 21.30.30.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510213" y="2568575"/>
            <a:ext cx="1071562"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extBox 73"/>
          <p:cNvSpPr txBox="1">
            <a:spLocks noChangeArrowheads="1"/>
          </p:cNvSpPr>
          <p:nvPr/>
        </p:nvSpPr>
        <p:spPr bwMode="auto">
          <a:xfrm>
            <a:off x="5440363" y="3282950"/>
            <a:ext cx="1141412" cy="388938"/>
          </a:xfrm>
          <a:prstGeom prst="rect">
            <a:avLst/>
          </a:prstGeom>
          <a:noFill/>
          <a:ln>
            <a:noFill/>
          </a:ln>
          <a:extLst>
            <a:ext uri="{909E8E84-426E-40dd-AFC4-6F175D3DCCD1}"/>
            <a:ext uri="{91240B29-F687-4f45-9708-019B960494DF}"/>
          </a:extLst>
        </p:spPr>
        <p:txBody>
          <a:bodyPr lIns="42506" tIns="21253" rIns="42506" bIns="21253">
            <a:spAutoFit/>
          </a:bodyPr>
          <a:lstStyle>
            <a:lvl1pPr>
              <a:defRPr sz="2000" b="1">
                <a:solidFill>
                  <a:srgbClr val="087BA5"/>
                </a:solidFill>
                <a:latin typeface="Arial" charset="0"/>
                <a:ea typeface="ＭＳ Ｐゴシック" charset="0"/>
                <a:cs typeface="ＭＳ Ｐゴシック" charset="0"/>
              </a:defRPr>
            </a:lvl1pPr>
            <a:lvl2pPr marL="742950" indent="-285750">
              <a:defRPr sz="2000" b="1">
                <a:solidFill>
                  <a:srgbClr val="087BA5"/>
                </a:solidFill>
                <a:latin typeface="Arial" charset="0"/>
                <a:ea typeface="ＭＳ Ｐゴシック" charset="0"/>
              </a:defRPr>
            </a:lvl2pPr>
            <a:lvl3pPr marL="1143000" indent="-228600">
              <a:defRPr sz="2000" b="1">
                <a:solidFill>
                  <a:srgbClr val="087BA5"/>
                </a:solidFill>
                <a:latin typeface="Arial" charset="0"/>
                <a:ea typeface="ＭＳ Ｐゴシック" charset="0"/>
              </a:defRPr>
            </a:lvl3pPr>
            <a:lvl4pPr marL="1600200" indent="-228600">
              <a:defRPr sz="2000" b="1">
                <a:solidFill>
                  <a:srgbClr val="087BA5"/>
                </a:solidFill>
                <a:latin typeface="Arial" charset="0"/>
                <a:ea typeface="ＭＳ Ｐゴシック" charset="0"/>
              </a:defRPr>
            </a:lvl4pPr>
            <a:lvl5pPr marL="2057400" indent="-228600">
              <a:defRPr sz="2000" b="1">
                <a:solidFill>
                  <a:srgbClr val="087BA5"/>
                </a:solidFill>
                <a:latin typeface="Arial" charset="0"/>
                <a:ea typeface="ＭＳ Ｐゴシック" charset="0"/>
              </a:defRPr>
            </a:lvl5pPr>
            <a:lvl6pPr marL="2514600" indent="-228600" algn="ctr" eaLnBrk="0" fontAlgn="base" hangingPunct="0">
              <a:spcBef>
                <a:spcPct val="0"/>
              </a:spcBef>
              <a:spcAft>
                <a:spcPct val="0"/>
              </a:spcAft>
              <a:defRPr sz="2000" b="1">
                <a:solidFill>
                  <a:srgbClr val="087BA5"/>
                </a:solidFill>
                <a:latin typeface="Arial" charset="0"/>
                <a:ea typeface="ＭＳ Ｐゴシック" charset="0"/>
              </a:defRPr>
            </a:lvl6pPr>
            <a:lvl7pPr marL="2971800" indent="-228600" algn="ctr" eaLnBrk="0" fontAlgn="base" hangingPunct="0">
              <a:spcBef>
                <a:spcPct val="0"/>
              </a:spcBef>
              <a:spcAft>
                <a:spcPct val="0"/>
              </a:spcAft>
              <a:defRPr sz="2000" b="1">
                <a:solidFill>
                  <a:srgbClr val="087BA5"/>
                </a:solidFill>
                <a:latin typeface="Arial" charset="0"/>
                <a:ea typeface="ＭＳ Ｐゴシック" charset="0"/>
              </a:defRPr>
            </a:lvl7pPr>
            <a:lvl8pPr marL="3429000" indent="-228600" algn="ctr" eaLnBrk="0" fontAlgn="base" hangingPunct="0">
              <a:spcBef>
                <a:spcPct val="0"/>
              </a:spcBef>
              <a:spcAft>
                <a:spcPct val="0"/>
              </a:spcAft>
              <a:defRPr sz="2000" b="1">
                <a:solidFill>
                  <a:srgbClr val="087BA5"/>
                </a:solidFill>
                <a:latin typeface="Arial" charset="0"/>
                <a:ea typeface="ＭＳ Ｐゴシック" charset="0"/>
              </a:defRPr>
            </a:lvl8pPr>
            <a:lvl9pPr marL="3886200" indent="-228600" algn="ctr" eaLnBrk="0" fontAlgn="base" hangingPunct="0">
              <a:spcBef>
                <a:spcPct val="0"/>
              </a:spcBef>
              <a:spcAft>
                <a:spcPct val="0"/>
              </a:spcAft>
              <a:defRPr sz="2000" b="1">
                <a:solidFill>
                  <a:srgbClr val="087BA5"/>
                </a:solidFill>
                <a:latin typeface="Arial" charset="0"/>
                <a:ea typeface="ＭＳ Ｐゴシック" charset="0"/>
              </a:defRPr>
            </a:lvl9pPr>
          </a:lstStyle>
          <a:p>
            <a:pPr algn="ctr">
              <a:defRPr/>
            </a:pPr>
            <a:r>
              <a:rPr lang="en-GB" sz="1125" dirty="0">
                <a:solidFill>
                  <a:schemeClr val="tx2">
                    <a:lumMod val="60000"/>
                    <a:lumOff val="40000"/>
                  </a:schemeClr>
                </a:solidFill>
              </a:rPr>
              <a:t>Coast line evolution</a:t>
            </a:r>
          </a:p>
        </p:txBody>
      </p:sp>
      <p:sp>
        <p:nvSpPr>
          <p:cNvPr id="100" name="Arc 99"/>
          <p:cNvSpPr>
            <a:spLocks/>
          </p:cNvSpPr>
          <p:nvPr/>
        </p:nvSpPr>
        <p:spPr bwMode="auto">
          <a:xfrm flipV="1">
            <a:off x="1473200" y="6181725"/>
            <a:ext cx="5681663" cy="173038"/>
          </a:xfrm>
          <a:custGeom>
            <a:avLst/>
            <a:gdLst>
              <a:gd name="T0" fmla="*/ 560010 w 5681663"/>
              <a:gd name="T1" fmla="*/ 34940 h 173038"/>
              <a:gd name="T2" fmla="*/ 2841810 w 5681663"/>
              <a:gd name="T3" fmla="*/ 0 h 173038"/>
              <a:gd name="T4" fmla="*/ 5681664 w 5681663"/>
              <a:gd name="T5" fmla="*/ 86519 h 173038"/>
              <a:gd name="T6" fmla="*/ 0 60000 65536"/>
              <a:gd name="T7" fmla="*/ 0 60000 65536"/>
              <a:gd name="T8" fmla="*/ 0 60000 65536"/>
            </a:gdLst>
            <a:ahLst/>
            <a:cxnLst>
              <a:cxn ang="T6">
                <a:pos x="T0" y="T1"/>
              </a:cxn>
              <a:cxn ang="T7">
                <a:pos x="T2" y="T3"/>
              </a:cxn>
              <a:cxn ang="T8">
                <a:pos x="T4" y="T5"/>
              </a:cxn>
            </a:cxnLst>
            <a:rect l="0" t="0" r="r" b="b"/>
            <a:pathLst>
              <a:path w="5681663" h="173038" stroke="0">
                <a:moveTo>
                  <a:pt x="560010" y="34940"/>
                </a:moveTo>
                <a:cubicBezTo>
                  <a:pt x="1096141" y="12950"/>
                  <a:pt x="1942493" y="-10"/>
                  <a:pt x="2841810" y="0"/>
                </a:cubicBezTo>
                <a:cubicBezTo>
                  <a:pt x="4410376" y="16"/>
                  <a:pt x="5681664" y="38748"/>
                  <a:pt x="5681664" y="86519"/>
                </a:cubicBezTo>
                <a:lnTo>
                  <a:pt x="2840832" y="86519"/>
                </a:lnTo>
                <a:lnTo>
                  <a:pt x="560010" y="34940"/>
                </a:lnTo>
                <a:close/>
              </a:path>
              <a:path w="5681663" h="173038" fill="none">
                <a:moveTo>
                  <a:pt x="560010" y="34940"/>
                </a:moveTo>
                <a:cubicBezTo>
                  <a:pt x="1096141" y="12950"/>
                  <a:pt x="1942493" y="-10"/>
                  <a:pt x="2841810" y="0"/>
                </a:cubicBezTo>
                <a:cubicBezTo>
                  <a:pt x="4410376" y="16"/>
                  <a:pt x="5681664" y="38748"/>
                  <a:pt x="5681664" y="86519"/>
                </a:cubicBezTo>
              </a:path>
            </a:pathLst>
          </a:custGeom>
          <a:noFill/>
          <a:ln w="25400" cap="flat" cmpd="sng">
            <a:solidFill>
              <a:schemeClr val="accent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cxnSp>
        <p:nvCxnSpPr>
          <p:cNvPr id="101" name="Straight Arrow Connector 100"/>
          <p:cNvCxnSpPr>
            <a:cxnSpLocks noChangeShapeType="1"/>
          </p:cNvCxnSpPr>
          <p:nvPr/>
        </p:nvCxnSpPr>
        <p:spPr bwMode="auto">
          <a:xfrm flipH="1" flipV="1">
            <a:off x="1611313" y="6011863"/>
            <a:ext cx="242887" cy="212725"/>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2" name="Straight Arrow Connector 101"/>
          <p:cNvCxnSpPr>
            <a:cxnSpLocks noChangeShapeType="1"/>
          </p:cNvCxnSpPr>
          <p:nvPr/>
        </p:nvCxnSpPr>
        <p:spPr bwMode="auto">
          <a:xfrm flipH="1" flipV="1">
            <a:off x="2887663" y="5980113"/>
            <a:ext cx="301625" cy="2540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3" name="Straight Arrow Connector 102"/>
          <p:cNvCxnSpPr>
            <a:cxnSpLocks noChangeShapeType="1"/>
          </p:cNvCxnSpPr>
          <p:nvPr/>
        </p:nvCxnSpPr>
        <p:spPr bwMode="auto">
          <a:xfrm flipH="1" flipV="1">
            <a:off x="4729163" y="5954713"/>
            <a:ext cx="303212" cy="268287"/>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04" name="Rectangle 103"/>
          <p:cNvSpPr/>
          <p:nvPr/>
        </p:nvSpPr>
        <p:spPr>
          <a:xfrm>
            <a:off x="3487738" y="6354763"/>
            <a:ext cx="1941512" cy="300037"/>
          </a:xfrm>
          <a:prstGeom prst="rect">
            <a:avLst/>
          </a:prstGeom>
        </p:spPr>
        <p:txBody>
          <a:bodyPr wrap="none">
            <a:spAutoFit/>
          </a:bodyPr>
          <a:lstStyle/>
          <a:p>
            <a:pPr>
              <a:defRPr/>
            </a:pPr>
            <a:r>
              <a:rPr lang="en-GB" sz="1350" i="1" dirty="0">
                <a:solidFill>
                  <a:schemeClr val="tx2">
                    <a:lumMod val="60000"/>
                    <a:lumOff val="40000"/>
                  </a:schemeClr>
                </a:solidFill>
              </a:rPr>
              <a:t>Requisites and feedbacks</a:t>
            </a:r>
            <a:endParaRPr lang="en-GB" sz="1350" dirty="0"/>
          </a:p>
        </p:txBody>
      </p:sp>
      <p:pic>
        <p:nvPicPr>
          <p:cNvPr id="57" name="Immagine 39" descr="oil_0036.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874564" y="1181170"/>
            <a:ext cx="1049337" cy="842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9" name="TextBox 72"/>
          <p:cNvSpPr txBox="1">
            <a:spLocks noChangeArrowheads="1"/>
          </p:cNvSpPr>
          <p:nvPr/>
        </p:nvSpPr>
        <p:spPr bwMode="auto">
          <a:xfrm>
            <a:off x="6072188" y="5634038"/>
            <a:ext cx="16986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75" tIns="28337" rIns="56675" bIns="28337">
            <a:spAutoFit/>
          </a:bodyPr>
          <a:lstStyle>
            <a:lvl1pPr>
              <a:spcBef>
                <a:spcPct val="20000"/>
              </a:spcBef>
              <a:buFont typeface="Times" charset="0"/>
              <a:buChar char="•"/>
              <a:defRPr sz="2400">
                <a:solidFill>
                  <a:schemeClr val="tx1"/>
                </a:solidFill>
                <a:latin typeface="Arial" charset="0"/>
                <a:ea typeface="ＭＳ Ｐゴシック" charset="-128"/>
              </a:defRPr>
            </a:lvl1pPr>
            <a:lvl2pPr marL="742950" indent="-285750">
              <a:spcBef>
                <a:spcPct val="20000"/>
              </a:spcBef>
              <a:buChar char="–"/>
              <a:defRPr sz="2000">
                <a:solidFill>
                  <a:schemeClr val="tx1"/>
                </a:solidFill>
                <a:latin typeface="Arial" charset="0"/>
                <a:ea typeface="ＭＳ Ｐゴシック" charset="-128"/>
              </a:defRPr>
            </a:lvl2pPr>
            <a:lvl3pPr marL="1143000" indent="-228600">
              <a:spcBef>
                <a:spcPct val="20000"/>
              </a:spcBef>
              <a:buChar char="•"/>
              <a:defRPr>
                <a:solidFill>
                  <a:schemeClr val="tx1"/>
                </a:solidFill>
                <a:latin typeface="Arial" charset="0"/>
                <a:ea typeface="ＭＳ Ｐゴシック" charset="-128"/>
              </a:defRPr>
            </a:lvl3pPr>
            <a:lvl4pPr marL="1600200" indent="-228600">
              <a:spcBef>
                <a:spcPct val="20000"/>
              </a:spcBef>
              <a:buChar char="–"/>
              <a:defRPr sz="1600">
                <a:solidFill>
                  <a:schemeClr val="tx1"/>
                </a:solidFill>
                <a:latin typeface="Arial" charset="0"/>
                <a:ea typeface="ＭＳ Ｐゴシック" charset="-128"/>
              </a:defRPr>
            </a:lvl4pPr>
            <a:lvl5pPr marL="2057400" indent="-228600">
              <a:spcBef>
                <a:spcPct val="20000"/>
              </a:spcBef>
              <a:buChar char="»"/>
              <a:defRPr sz="16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defRPr>
            </a:lvl9pPr>
          </a:lstStyle>
          <a:p>
            <a:pPr algn="ctr">
              <a:spcBef>
                <a:spcPct val="0"/>
              </a:spcBef>
              <a:buFont typeface="Times" charset="0"/>
              <a:buNone/>
              <a:defRPr/>
            </a:pPr>
            <a:r>
              <a:rPr lang="en-GB" altLang="en-US" sz="1125" i="1" dirty="0" smtClean="0">
                <a:solidFill>
                  <a:schemeClr val="tx2">
                    <a:lumMod val="60000"/>
                    <a:lumOff val="40000"/>
                  </a:schemeClr>
                </a:solidFill>
                <a:ea typeface="ＭＳ Ｐゴシック" charset="0"/>
                <a:cs typeface="ＭＳ Ｐゴシック" charset="0"/>
              </a:rPr>
              <a:t>Ship routing</a:t>
            </a:r>
          </a:p>
        </p:txBody>
      </p:sp>
      <p:sp>
        <p:nvSpPr>
          <p:cNvPr id="60" name="TextBox 74"/>
          <p:cNvSpPr txBox="1">
            <a:spLocks noChangeArrowheads="1"/>
          </p:cNvSpPr>
          <p:nvPr/>
        </p:nvSpPr>
        <p:spPr bwMode="auto">
          <a:xfrm>
            <a:off x="4645025" y="2154238"/>
            <a:ext cx="21447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75" tIns="28337" rIns="56675" bIns="28337">
            <a:spAutoFit/>
          </a:bodyPr>
          <a:lstStyle>
            <a:lvl1pPr>
              <a:spcBef>
                <a:spcPct val="20000"/>
              </a:spcBef>
              <a:buFont typeface="Times" charset="0"/>
              <a:buChar char="•"/>
              <a:defRPr sz="2400">
                <a:solidFill>
                  <a:schemeClr val="tx1"/>
                </a:solidFill>
                <a:latin typeface="Arial" charset="0"/>
                <a:ea typeface="ＭＳ Ｐゴシック" charset="-128"/>
              </a:defRPr>
            </a:lvl1pPr>
            <a:lvl2pPr marL="742950" indent="-285750">
              <a:spcBef>
                <a:spcPct val="20000"/>
              </a:spcBef>
              <a:buChar char="–"/>
              <a:defRPr sz="2000">
                <a:solidFill>
                  <a:schemeClr val="tx1"/>
                </a:solidFill>
                <a:latin typeface="Arial" charset="0"/>
                <a:ea typeface="ＭＳ Ｐゴシック" charset="-128"/>
              </a:defRPr>
            </a:lvl2pPr>
            <a:lvl3pPr marL="1143000" indent="-228600">
              <a:spcBef>
                <a:spcPct val="20000"/>
              </a:spcBef>
              <a:buChar char="•"/>
              <a:defRPr>
                <a:solidFill>
                  <a:schemeClr val="tx1"/>
                </a:solidFill>
                <a:latin typeface="Arial" charset="0"/>
                <a:ea typeface="ＭＳ Ｐゴシック" charset="-128"/>
              </a:defRPr>
            </a:lvl3pPr>
            <a:lvl4pPr marL="1600200" indent="-228600">
              <a:spcBef>
                <a:spcPct val="20000"/>
              </a:spcBef>
              <a:buChar char="–"/>
              <a:defRPr sz="1600">
                <a:solidFill>
                  <a:schemeClr val="tx1"/>
                </a:solidFill>
                <a:latin typeface="Arial" charset="0"/>
                <a:ea typeface="ＭＳ Ｐゴシック" charset="-128"/>
              </a:defRPr>
            </a:lvl4pPr>
            <a:lvl5pPr marL="2057400" indent="-228600">
              <a:spcBef>
                <a:spcPct val="20000"/>
              </a:spcBef>
              <a:buChar char="»"/>
              <a:defRPr sz="16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defRPr>
            </a:lvl9pPr>
          </a:lstStyle>
          <a:p>
            <a:pPr algn="ctr">
              <a:spcBef>
                <a:spcPct val="0"/>
              </a:spcBef>
              <a:buFont typeface="Times" charset="0"/>
              <a:buNone/>
              <a:defRPr/>
            </a:pPr>
            <a:r>
              <a:rPr lang="en-GB" altLang="en-US" sz="1125" i="1" dirty="0" smtClean="0">
                <a:solidFill>
                  <a:schemeClr val="tx2">
                    <a:lumMod val="60000"/>
                    <a:lumOff val="40000"/>
                  </a:schemeClr>
                </a:solidFill>
                <a:ea typeface="ＭＳ Ｐゴシック" charset="0"/>
                <a:cs typeface="ＭＳ Ｐゴシック" charset="0"/>
              </a:rPr>
              <a:t>Marine </a:t>
            </a:r>
            <a:r>
              <a:rPr lang="en-GB" altLang="en-US" sz="1125" i="1" dirty="0" err="1" smtClean="0">
                <a:solidFill>
                  <a:schemeClr val="tx2">
                    <a:lumMod val="60000"/>
                    <a:lumOff val="40000"/>
                  </a:schemeClr>
                </a:solidFill>
                <a:ea typeface="ＭＳ Ｐゴシック" charset="0"/>
                <a:cs typeface="ＭＳ Ｐゴシック" charset="0"/>
              </a:rPr>
              <a:t>Env</a:t>
            </a:r>
            <a:r>
              <a:rPr lang="en-GB" altLang="en-US" sz="1125" i="1" dirty="0" smtClean="0">
                <a:solidFill>
                  <a:schemeClr val="tx2">
                    <a:lumMod val="60000"/>
                    <a:lumOff val="40000"/>
                  </a:schemeClr>
                </a:solidFill>
                <a:ea typeface="ＭＳ Ｐゴシック" charset="0"/>
                <a:cs typeface="ＭＳ Ｐゴシック" charset="0"/>
              </a:rPr>
              <a:t> </a:t>
            </a:r>
          </a:p>
          <a:p>
            <a:pPr algn="ctr">
              <a:spcBef>
                <a:spcPct val="0"/>
              </a:spcBef>
              <a:buFont typeface="Times" charset="0"/>
              <a:buNone/>
              <a:defRPr/>
            </a:pPr>
            <a:r>
              <a:rPr lang="en-GB" altLang="en-US" sz="1125" i="1" dirty="0" smtClean="0">
                <a:solidFill>
                  <a:schemeClr val="tx2">
                    <a:lumMod val="60000"/>
                    <a:lumOff val="40000"/>
                  </a:schemeClr>
                </a:solidFill>
                <a:ea typeface="ＭＳ Ｐゴシック" charset="0"/>
                <a:cs typeface="ＭＳ Ｐゴシック" charset="0"/>
              </a:rPr>
              <a:t>Quality</a:t>
            </a:r>
          </a:p>
        </p:txBody>
      </p:sp>
      <p:sp>
        <p:nvSpPr>
          <p:cNvPr id="61" name="TextBox 75"/>
          <p:cNvSpPr txBox="1">
            <a:spLocks noChangeArrowheads="1"/>
          </p:cNvSpPr>
          <p:nvPr/>
        </p:nvSpPr>
        <p:spPr bwMode="auto">
          <a:xfrm>
            <a:off x="3503613" y="2060575"/>
            <a:ext cx="169703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75" tIns="28337" rIns="56675" bIns="28337">
            <a:spAutoFit/>
          </a:bodyPr>
          <a:lstStyle>
            <a:defPPr>
              <a:defRPr lang="it-IT"/>
            </a:defPPr>
            <a:lvl1pPr algn="ctr">
              <a:buFont typeface="Times" charset="0"/>
              <a:buNone/>
              <a:defRPr sz="1125" i="1">
                <a:solidFill>
                  <a:schemeClr val="tx2">
                    <a:lumMod val="60000"/>
                    <a:lumOff val="40000"/>
                  </a:schemeClr>
                </a:solidFill>
                <a:ea typeface="ＭＳ Ｐゴシック" charset="0"/>
                <a:cs typeface="ＭＳ Ｐゴシック" charset="0"/>
              </a:defRPr>
            </a:lvl1pPr>
            <a:lvl2pPr marL="742950" indent="-285750">
              <a:spcBef>
                <a:spcPct val="20000"/>
              </a:spcBef>
              <a:buChar char="–"/>
              <a:defRPr>
                <a:solidFill>
                  <a:schemeClr val="tx1"/>
                </a:solidFill>
              </a:defRPr>
            </a:lvl2pPr>
            <a:lvl3pPr marL="1143000" indent="-228600">
              <a:spcBef>
                <a:spcPct val="20000"/>
              </a:spcBef>
              <a:buChar char="•"/>
              <a:defRPr>
                <a:solidFill>
                  <a:schemeClr val="tx1"/>
                </a:solidFill>
              </a:defRPr>
            </a:lvl3pPr>
            <a:lvl4pPr marL="1600200" indent="-228600">
              <a:spcBef>
                <a:spcPct val="20000"/>
              </a:spcBef>
              <a:buChar char="–"/>
              <a:defRPr sz="1600">
                <a:solidFill>
                  <a:schemeClr val="tx1"/>
                </a:solidFill>
              </a:defRPr>
            </a:lvl4pPr>
            <a:lvl5pPr marL="2057400" indent="-228600">
              <a:spcBef>
                <a:spcPct val="20000"/>
              </a:spcBef>
              <a:buChar char="»"/>
              <a:defRPr sz="1600">
                <a:solidFill>
                  <a:schemeClr val="tx1"/>
                </a:solidFill>
              </a:defRPr>
            </a:lvl5pPr>
            <a:lvl6pPr marL="2514600" indent="-228600" eaLnBrk="0" fontAlgn="base" hangingPunct="0">
              <a:spcBef>
                <a:spcPct val="20000"/>
              </a:spcBef>
              <a:spcAft>
                <a:spcPct val="0"/>
              </a:spcAft>
              <a:buChar char="»"/>
              <a:defRPr sz="1600">
                <a:solidFill>
                  <a:schemeClr val="tx1"/>
                </a:solidFill>
              </a:defRPr>
            </a:lvl6pPr>
            <a:lvl7pPr marL="2971800" indent="-228600" eaLnBrk="0" fontAlgn="base" hangingPunct="0">
              <a:spcBef>
                <a:spcPct val="20000"/>
              </a:spcBef>
              <a:spcAft>
                <a:spcPct val="0"/>
              </a:spcAft>
              <a:buChar char="»"/>
              <a:defRPr sz="1600">
                <a:solidFill>
                  <a:schemeClr val="tx1"/>
                </a:solidFill>
              </a:defRPr>
            </a:lvl7pPr>
            <a:lvl8pPr marL="3429000" indent="-228600" eaLnBrk="0" fontAlgn="base" hangingPunct="0">
              <a:spcBef>
                <a:spcPct val="20000"/>
              </a:spcBef>
              <a:spcAft>
                <a:spcPct val="0"/>
              </a:spcAft>
              <a:buChar char="»"/>
              <a:defRPr sz="1600">
                <a:solidFill>
                  <a:schemeClr val="tx1"/>
                </a:solidFill>
              </a:defRPr>
            </a:lvl8pPr>
            <a:lvl9pPr marL="3886200" indent="-228600" eaLnBrk="0" fontAlgn="base" hangingPunct="0">
              <a:spcBef>
                <a:spcPct val="20000"/>
              </a:spcBef>
              <a:spcAft>
                <a:spcPct val="0"/>
              </a:spcAft>
              <a:buChar char="»"/>
              <a:defRPr sz="1600">
                <a:solidFill>
                  <a:schemeClr val="tx1"/>
                </a:solidFill>
              </a:defRPr>
            </a:lvl9pPr>
          </a:lstStyle>
          <a:p>
            <a:pPr>
              <a:defRPr/>
            </a:pPr>
            <a:r>
              <a:rPr lang="en-GB" altLang="en-US" dirty="0" smtClean="0"/>
              <a:t>Marine </a:t>
            </a:r>
          </a:p>
          <a:p>
            <a:pPr>
              <a:defRPr/>
            </a:pPr>
            <a:r>
              <a:rPr lang="en-GB" altLang="en-US" dirty="0" smtClean="0"/>
              <a:t>Pollution</a:t>
            </a:r>
          </a:p>
        </p:txBody>
      </p:sp>
      <p:pic>
        <p:nvPicPr>
          <p:cNvPr id="68" name="Immagine 1" descr="sar.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05487" y="2646390"/>
            <a:ext cx="948131" cy="740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1" name="TextBox 71"/>
          <p:cNvSpPr txBox="1">
            <a:spLocks noChangeArrowheads="1"/>
          </p:cNvSpPr>
          <p:nvPr/>
        </p:nvSpPr>
        <p:spPr bwMode="auto">
          <a:xfrm>
            <a:off x="6848475" y="3598863"/>
            <a:ext cx="976313" cy="403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6675" tIns="28337" rIns="56675" bIns="28337">
            <a:spAutoFit/>
          </a:bodyPr>
          <a:lstStyle>
            <a:lvl1pPr>
              <a:spcBef>
                <a:spcPct val="20000"/>
              </a:spcBef>
              <a:buFont typeface="Times" charset="0"/>
              <a:buChar char="•"/>
              <a:defRPr sz="2400">
                <a:solidFill>
                  <a:schemeClr val="tx1"/>
                </a:solidFill>
                <a:latin typeface="Arial" charset="0"/>
                <a:ea typeface="ＭＳ Ｐゴシック" charset="-128"/>
              </a:defRPr>
            </a:lvl1pPr>
            <a:lvl2pPr marL="742950" indent="-285750">
              <a:spcBef>
                <a:spcPct val="20000"/>
              </a:spcBef>
              <a:buChar char="–"/>
              <a:defRPr sz="2000">
                <a:solidFill>
                  <a:schemeClr val="tx1"/>
                </a:solidFill>
                <a:latin typeface="Arial" charset="0"/>
                <a:ea typeface="ＭＳ Ｐゴシック" charset="-128"/>
              </a:defRPr>
            </a:lvl2pPr>
            <a:lvl3pPr marL="1143000" indent="-228600">
              <a:spcBef>
                <a:spcPct val="20000"/>
              </a:spcBef>
              <a:buChar char="•"/>
              <a:defRPr>
                <a:solidFill>
                  <a:schemeClr val="tx1"/>
                </a:solidFill>
                <a:latin typeface="Arial" charset="0"/>
                <a:ea typeface="ＭＳ Ｐゴシック" charset="-128"/>
              </a:defRPr>
            </a:lvl3pPr>
            <a:lvl4pPr marL="1600200" indent="-228600">
              <a:spcBef>
                <a:spcPct val="20000"/>
              </a:spcBef>
              <a:buChar char="–"/>
              <a:defRPr sz="1600">
                <a:solidFill>
                  <a:schemeClr val="tx1"/>
                </a:solidFill>
                <a:latin typeface="Arial" charset="0"/>
                <a:ea typeface="ＭＳ Ｐゴシック" charset="-128"/>
              </a:defRPr>
            </a:lvl4pPr>
            <a:lvl5pPr marL="2057400" indent="-228600">
              <a:spcBef>
                <a:spcPct val="20000"/>
              </a:spcBef>
              <a:buChar char="»"/>
              <a:defRPr sz="16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defRPr>
            </a:lvl9pPr>
          </a:lstStyle>
          <a:p>
            <a:pPr algn="ctr">
              <a:spcBef>
                <a:spcPct val="0"/>
              </a:spcBef>
              <a:buFontTx/>
              <a:buNone/>
              <a:defRPr/>
            </a:pPr>
            <a:r>
              <a:rPr lang="en-GB" altLang="en-US" sz="1125" i="1" dirty="0" smtClean="0">
                <a:solidFill>
                  <a:schemeClr val="tx2">
                    <a:lumMod val="60000"/>
                    <a:lumOff val="40000"/>
                  </a:schemeClr>
                </a:solidFill>
                <a:ea typeface="ＭＳ Ｐゴシック" charset="0"/>
                <a:cs typeface="ＭＳ Ｐゴシック" charset="0"/>
              </a:rPr>
              <a:t>Search and Rescue</a:t>
            </a:r>
          </a:p>
        </p:txBody>
      </p:sp>
      <p:sp>
        <p:nvSpPr>
          <p:cNvPr id="73" name="TextBox 6"/>
          <p:cNvSpPr txBox="1">
            <a:spLocks noChangeArrowheads="1"/>
          </p:cNvSpPr>
          <p:nvPr/>
        </p:nvSpPr>
        <p:spPr bwMode="auto">
          <a:xfrm>
            <a:off x="6503988" y="1890713"/>
            <a:ext cx="13335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charset="0"/>
              <a:buChar char="•"/>
              <a:defRPr sz="2400">
                <a:solidFill>
                  <a:schemeClr val="tx1"/>
                </a:solidFill>
                <a:latin typeface="Arial" charset="0"/>
                <a:ea typeface="ＭＳ Ｐゴシック" charset="-128"/>
              </a:defRPr>
            </a:lvl1pPr>
            <a:lvl2pPr marL="742950" indent="-285750">
              <a:spcBef>
                <a:spcPct val="20000"/>
              </a:spcBef>
              <a:buChar char="–"/>
              <a:defRPr sz="2000">
                <a:solidFill>
                  <a:schemeClr val="tx1"/>
                </a:solidFill>
                <a:latin typeface="Arial" charset="0"/>
                <a:ea typeface="ＭＳ Ｐゴシック" charset="-128"/>
              </a:defRPr>
            </a:lvl2pPr>
            <a:lvl3pPr marL="1143000" indent="-228600">
              <a:spcBef>
                <a:spcPct val="20000"/>
              </a:spcBef>
              <a:buChar char="•"/>
              <a:defRPr>
                <a:solidFill>
                  <a:schemeClr val="tx1"/>
                </a:solidFill>
                <a:latin typeface="Arial" charset="0"/>
                <a:ea typeface="ＭＳ Ｐゴシック" charset="-128"/>
              </a:defRPr>
            </a:lvl3pPr>
            <a:lvl4pPr marL="1600200" indent="-228600">
              <a:spcBef>
                <a:spcPct val="20000"/>
              </a:spcBef>
              <a:buChar char="–"/>
              <a:defRPr sz="1600">
                <a:solidFill>
                  <a:schemeClr val="tx1"/>
                </a:solidFill>
                <a:latin typeface="Arial" charset="0"/>
                <a:ea typeface="ＭＳ Ｐゴシック" charset="-128"/>
              </a:defRPr>
            </a:lvl4pPr>
            <a:lvl5pPr marL="2057400" indent="-228600">
              <a:spcBef>
                <a:spcPct val="20000"/>
              </a:spcBef>
              <a:buChar char="»"/>
              <a:defRPr sz="16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defRPr>
            </a:lvl9pPr>
          </a:lstStyle>
          <a:p>
            <a:pPr algn="ctr">
              <a:spcBef>
                <a:spcPct val="0"/>
              </a:spcBef>
              <a:buFont typeface="Times" charset="0"/>
              <a:buNone/>
              <a:defRPr/>
            </a:pPr>
            <a:r>
              <a:rPr lang="en-GB" altLang="en-US" sz="1125" i="1" dirty="0">
                <a:solidFill>
                  <a:schemeClr val="tx2">
                    <a:lumMod val="60000"/>
                    <a:lumOff val="40000"/>
                  </a:schemeClr>
                </a:solidFill>
                <a:ea typeface="ＭＳ Ｐゴシック" charset="0"/>
                <a:cs typeface="ＭＳ Ｐゴシック" charset="0"/>
              </a:rPr>
              <a:t>Aquaculture and Fishery</a:t>
            </a:r>
          </a:p>
        </p:txBody>
      </p:sp>
      <p:pic>
        <p:nvPicPr>
          <p:cNvPr id="26685" name="Picture 12"/>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519863" y="1311275"/>
            <a:ext cx="10064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6" name="Table 75"/>
          <p:cNvGraphicFramePr>
            <a:graphicFrameLocks noGrp="1"/>
          </p:cNvGraphicFramePr>
          <p:nvPr/>
        </p:nvGraphicFramePr>
        <p:xfrm>
          <a:off x="7923213" y="1450975"/>
          <a:ext cx="1176337" cy="4667254"/>
        </p:xfrm>
        <a:graphic>
          <a:graphicData uri="http://schemas.openxmlformats.org/drawingml/2006/table">
            <a:tbl>
              <a:tblPr firstRow="1" bandRow="1">
                <a:tableStyleId>{5C22544A-7EE6-4342-B048-85BDC9FD1C3A}</a:tableStyleId>
              </a:tblPr>
              <a:tblGrid>
                <a:gridCol w="592855"/>
                <a:gridCol w="583482"/>
              </a:tblGrid>
              <a:tr h="515846">
                <a:tc gridSpan="2">
                  <a:txBody>
                    <a:bodyPr/>
                    <a:lstStyle/>
                    <a:p>
                      <a:pPr algn="ctr"/>
                      <a:r>
                        <a:rPr lang="en-GB" sz="1000" b="1" i="1" noProof="0" dirty="0" smtClean="0">
                          <a:solidFill>
                            <a:schemeClr val="accent2"/>
                          </a:solidFill>
                        </a:rPr>
                        <a:t>Maritime</a:t>
                      </a:r>
                      <a:r>
                        <a:rPr lang="en-GB" sz="1000" b="1" i="1" baseline="0" noProof="0" dirty="0" smtClean="0">
                          <a:solidFill>
                            <a:schemeClr val="accent2"/>
                          </a:solidFill>
                        </a:rPr>
                        <a:t> transport Industry</a:t>
                      </a:r>
                      <a:endParaRPr lang="en-GB" sz="1000" b="1" i="1" noProof="0" dirty="0">
                        <a:solidFill>
                          <a:schemeClr val="accent2"/>
                        </a:solidFill>
                      </a:endParaRPr>
                    </a:p>
                  </a:txBody>
                  <a:tcPr marL="55348" marR="55348" marT="29323" marB="29323"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it-IT"/>
                    </a:p>
                  </a:txBody>
                  <a:tcPr/>
                </a:tc>
              </a:tr>
              <a:tr h="515846">
                <a:tc gridSpan="2">
                  <a:txBody>
                    <a:bodyPr/>
                    <a:lstStyle/>
                    <a:p>
                      <a:pPr algn="ctr"/>
                      <a:r>
                        <a:rPr lang="en-GB" sz="1000" b="1" i="1" noProof="0" dirty="0" smtClean="0">
                          <a:solidFill>
                            <a:schemeClr val="accent2"/>
                          </a:solidFill>
                        </a:rPr>
                        <a:t>Fishery and Aquaculture</a:t>
                      </a:r>
                      <a:r>
                        <a:rPr lang="en-GB" sz="1000" b="1" i="1" baseline="0" noProof="0" dirty="0" smtClean="0">
                          <a:solidFill>
                            <a:schemeClr val="accent2"/>
                          </a:solidFill>
                        </a:rPr>
                        <a:t> industry</a:t>
                      </a:r>
                      <a:endParaRPr lang="en-GB" sz="1000" b="1" i="1" noProof="0" dirty="0">
                        <a:solidFill>
                          <a:schemeClr val="accent2"/>
                        </a:solidFill>
                      </a:endParaRPr>
                    </a:p>
                  </a:txBody>
                  <a:tcPr marL="55348" marR="55348" marT="29323" marB="29323"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en-US"/>
                    </a:p>
                  </a:txBody>
                  <a:tcPr/>
                </a:tc>
              </a:tr>
              <a:tr h="326445">
                <a:tc gridSpan="2">
                  <a:txBody>
                    <a:bodyPr/>
                    <a:lstStyle/>
                    <a:p>
                      <a:pPr algn="ctr"/>
                      <a:r>
                        <a:rPr lang="en-GB" sz="1000" b="1" i="1" noProof="0" dirty="0" smtClean="0">
                          <a:solidFill>
                            <a:schemeClr val="accent2"/>
                          </a:solidFill>
                        </a:rPr>
                        <a:t>Yachters</a:t>
                      </a:r>
                      <a:endParaRPr lang="en-GB" sz="1000" b="1" i="1" noProof="0" dirty="0">
                        <a:solidFill>
                          <a:schemeClr val="accent2"/>
                        </a:solidFill>
                      </a:endParaRPr>
                    </a:p>
                  </a:txBody>
                  <a:tcPr marL="55348" marR="55348" marT="29323" marB="29323"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it-IT"/>
                    </a:p>
                  </a:txBody>
                  <a:tcPr/>
                </a:tc>
              </a:tr>
              <a:tr h="366635">
                <a:tc gridSpan="2">
                  <a:txBody>
                    <a:bodyPr/>
                    <a:lstStyle/>
                    <a:p>
                      <a:pPr algn="ctr"/>
                      <a:r>
                        <a:rPr lang="en-GB" sz="1000" b="1" i="1" noProof="0" dirty="0" smtClean="0">
                          <a:solidFill>
                            <a:schemeClr val="accent2"/>
                          </a:solidFill>
                        </a:rPr>
                        <a:t>Seaside</a:t>
                      </a:r>
                      <a:r>
                        <a:rPr lang="en-GB" sz="1000" b="1" i="1" baseline="0" noProof="0" dirty="0" smtClean="0">
                          <a:solidFill>
                            <a:schemeClr val="accent2"/>
                          </a:solidFill>
                        </a:rPr>
                        <a:t> </a:t>
                      </a:r>
                      <a:r>
                        <a:rPr lang="en-GB" sz="1000" b="1" i="1" noProof="0" dirty="0" smtClean="0">
                          <a:solidFill>
                            <a:schemeClr val="accent2"/>
                          </a:solidFill>
                        </a:rPr>
                        <a:t>tourists</a:t>
                      </a:r>
                      <a:endParaRPr lang="en-GB" sz="1000" b="1" i="1" noProof="0" dirty="0">
                        <a:solidFill>
                          <a:schemeClr val="accent2"/>
                        </a:solidFill>
                      </a:endParaRPr>
                    </a:p>
                  </a:txBody>
                  <a:tcPr marL="55348" marR="55348" marT="29323" marB="29323"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it-IT"/>
                    </a:p>
                  </a:txBody>
                  <a:tcPr/>
                </a:tc>
              </a:tr>
              <a:tr h="366635">
                <a:tc gridSpan="2">
                  <a:txBody>
                    <a:bodyPr/>
                    <a:lstStyle/>
                    <a:p>
                      <a:pPr algn="ctr"/>
                      <a:r>
                        <a:rPr lang="en-GB" sz="1000" b="1" i="1" noProof="0" dirty="0" smtClean="0">
                          <a:solidFill>
                            <a:schemeClr val="accent2"/>
                          </a:solidFill>
                        </a:rPr>
                        <a:t>Offshore industries</a:t>
                      </a:r>
                      <a:endParaRPr lang="en-GB" sz="1000" b="1" i="1" noProof="0" dirty="0">
                        <a:solidFill>
                          <a:schemeClr val="accent2"/>
                        </a:solidFill>
                      </a:endParaRPr>
                    </a:p>
                  </a:txBody>
                  <a:tcPr marL="55348" marR="55348" marT="29323" marB="29323"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it-IT"/>
                    </a:p>
                  </a:txBody>
                  <a:tcPr/>
                </a:tc>
              </a:tr>
              <a:tr h="326445">
                <a:tc gridSpan="2">
                  <a:txBody>
                    <a:bodyPr/>
                    <a:lstStyle/>
                    <a:p>
                      <a:pPr algn="ctr"/>
                      <a:r>
                        <a:rPr lang="en-GB" sz="1000" b="1" i="1" noProof="0" dirty="0" smtClean="0">
                          <a:solidFill>
                            <a:schemeClr val="accent2"/>
                          </a:solidFill>
                        </a:rPr>
                        <a:t>Coast Guards</a:t>
                      </a:r>
                      <a:endParaRPr lang="en-GB" sz="1000" b="1" i="1" noProof="0" dirty="0">
                        <a:solidFill>
                          <a:schemeClr val="accent2"/>
                        </a:solidFill>
                      </a:endParaRPr>
                    </a:p>
                  </a:txBody>
                  <a:tcPr marL="55348" marR="55348" marT="29323" marB="29323"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it-IT"/>
                    </a:p>
                  </a:txBody>
                  <a:tcPr/>
                </a:tc>
              </a:tr>
              <a:tr h="366635">
                <a:tc gridSpan="2">
                  <a:txBody>
                    <a:bodyPr/>
                    <a:lstStyle/>
                    <a:p>
                      <a:pPr algn="ctr"/>
                      <a:r>
                        <a:rPr lang="en-GB" sz="1000" b="1" i="1" noProof="0" dirty="0" smtClean="0">
                          <a:solidFill>
                            <a:schemeClr val="accent2"/>
                          </a:solidFill>
                        </a:rPr>
                        <a:t>Port Authorities</a:t>
                      </a:r>
                      <a:endParaRPr lang="en-GB" sz="1000" b="1" i="1" noProof="0" dirty="0">
                        <a:solidFill>
                          <a:schemeClr val="accent2"/>
                        </a:solidFill>
                      </a:endParaRPr>
                    </a:p>
                  </a:txBody>
                  <a:tcPr marL="55348" marR="55348" marT="29323" marB="29323"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it-IT"/>
                    </a:p>
                  </a:txBody>
                  <a:tcPr/>
                </a:tc>
              </a:tr>
              <a:tr h="518774">
                <a:tc gridSpan="2">
                  <a:txBody>
                    <a:bodyPr/>
                    <a:lstStyle/>
                    <a:p>
                      <a:pPr algn="ctr"/>
                      <a:r>
                        <a:rPr lang="en-GB" sz="1000" b="1" i="1" noProof="0" dirty="0" smtClean="0">
                          <a:solidFill>
                            <a:schemeClr val="accent2"/>
                          </a:solidFill>
                        </a:rPr>
                        <a:t>Environmental Protection Agencies</a:t>
                      </a:r>
                      <a:endParaRPr lang="en-GB" sz="1000" b="1" i="1" noProof="0" dirty="0">
                        <a:solidFill>
                          <a:schemeClr val="accent2"/>
                        </a:solidFill>
                      </a:endParaRPr>
                    </a:p>
                  </a:txBody>
                  <a:tcPr marL="55348" marR="55348" marT="29323" marB="29323"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it-IT"/>
                    </a:p>
                  </a:txBody>
                  <a:tcPr/>
                </a:tc>
              </a:tr>
              <a:tr h="518774">
                <a:tc gridSpan="2">
                  <a:txBody>
                    <a:bodyPr/>
                    <a:lstStyle/>
                    <a:p>
                      <a:pPr algn="ctr"/>
                      <a:r>
                        <a:rPr lang="en-GB" sz="1000" b="1" i="1" noProof="0" dirty="0" smtClean="0">
                          <a:solidFill>
                            <a:schemeClr val="accent2"/>
                          </a:solidFill>
                        </a:rPr>
                        <a:t>Consulting companies</a:t>
                      </a:r>
                      <a:endParaRPr lang="en-GB" sz="1000" b="1" i="1" noProof="0" dirty="0">
                        <a:solidFill>
                          <a:schemeClr val="accent2"/>
                        </a:solidFill>
                      </a:endParaRPr>
                    </a:p>
                  </a:txBody>
                  <a:tcPr marL="55348" marR="55348" marT="29323" marB="29323"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it-IT"/>
                    </a:p>
                  </a:txBody>
                  <a:tcPr/>
                </a:tc>
              </a:tr>
              <a:tr h="518774">
                <a:tc gridSpan="2">
                  <a:txBody>
                    <a:bodyPr/>
                    <a:lstStyle/>
                    <a:p>
                      <a:pPr algn="ctr"/>
                      <a:r>
                        <a:rPr lang="en-GB" sz="1000" b="1" i="1" noProof="0" dirty="0" smtClean="0">
                          <a:solidFill>
                            <a:schemeClr val="accent2"/>
                          </a:solidFill>
                        </a:rPr>
                        <a:t>Authorities for defence and safety</a:t>
                      </a:r>
                      <a:r>
                        <a:rPr lang="en-GB" sz="1000" b="1" i="1" baseline="0" noProof="0" dirty="0" smtClean="0">
                          <a:solidFill>
                            <a:schemeClr val="accent2"/>
                          </a:solidFill>
                        </a:rPr>
                        <a:t> </a:t>
                      </a:r>
                      <a:endParaRPr lang="en-GB" sz="1000" b="1" i="1" noProof="0" dirty="0">
                        <a:solidFill>
                          <a:schemeClr val="accent2"/>
                        </a:solidFill>
                      </a:endParaRPr>
                    </a:p>
                  </a:txBody>
                  <a:tcPr marL="55348" marR="55348" marT="29323" marB="29323"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it-IT"/>
                    </a:p>
                  </a:txBody>
                  <a:tcPr/>
                </a:tc>
              </a:tr>
              <a:tr h="326445">
                <a:tc gridSpan="2">
                  <a:txBody>
                    <a:bodyPr/>
                    <a:lstStyle/>
                    <a:p>
                      <a:pPr algn="ctr"/>
                      <a:r>
                        <a:rPr lang="en-GB" sz="1000" b="1" i="1" noProof="0" dirty="0" smtClean="0">
                          <a:solidFill>
                            <a:schemeClr val="accent2"/>
                          </a:solidFill>
                        </a:rPr>
                        <a:t>Ministries</a:t>
                      </a:r>
                      <a:endParaRPr lang="en-GB" sz="1000" b="1" i="1" noProof="0" dirty="0">
                        <a:solidFill>
                          <a:schemeClr val="accent2"/>
                        </a:solidFill>
                      </a:endParaRPr>
                    </a:p>
                  </a:txBody>
                  <a:tcPr marL="55348" marR="55348" marT="29323" marB="29323"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it-IT"/>
                    </a:p>
                  </a:txBody>
                  <a:tcPr/>
                </a:tc>
              </a:tr>
            </a:tbl>
          </a:graphicData>
        </a:graphic>
      </p:graphicFrame>
    </p:spTree>
    <p:extLst>
      <p:ext uri="{BB962C8B-B14F-4D97-AF65-F5344CB8AC3E}">
        <p14:creationId xmlns:p14="http://schemas.microsoft.com/office/powerpoint/2010/main" val="6550424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circle(in)">
                                      <p:cBhvr>
                                        <p:cTn id="7"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olo 1"/>
          <p:cNvSpPr>
            <a:spLocks noGrp="1"/>
          </p:cNvSpPr>
          <p:nvPr>
            <p:ph type="title"/>
          </p:nvPr>
        </p:nvSpPr>
        <p:spPr>
          <a:xfrm>
            <a:off x="1066800" y="155575"/>
            <a:ext cx="7772400" cy="914400"/>
          </a:xfrm>
        </p:spPr>
        <p:txBody>
          <a:bodyPr/>
          <a:lstStyle/>
          <a:p>
            <a:r>
              <a:rPr lang="it-IT" altLang="en-US">
                <a:ea typeface="ＭＳ Ｐゴシック" charset="-128"/>
              </a:rPr>
              <a:t>Key messages</a:t>
            </a:r>
          </a:p>
        </p:txBody>
      </p:sp>
      <p:sp>
        <p:nvSpPr>
          <p:cNvPr id="38914" name="Segnaposto contenuto 2"/>
          <p:cNvSpPr>
            <a:spLocks noGrp="1"/>
          </p:cNvSpPr>
          <p:nvPr>
            <p:ph idx="1"/>
          </p:nvPr>
        </p:nvSpPr>
        <p:spPr>
          <a:xfrm>
            <a:off x="0" y="1069975"/>
            <a:ext cx="7583488" cy="4876800"/>
          </a:xfrm>
        </p:spPr>
        <p:txBody>
          <a:bodyPr>
            <a:normAutofit fontScale="92500" lnSpcReduction="20000"/>
          </a:bodyPr>
          <a:lstStyle/>
          <a:p>
            <a:r>
              <a:rPr lang="cy-GB" altLang="en-US">
                <a:ea typeface="ＭＳ Ｐゴシック" charset="-128"/>
              </a:rPr>
              <a:t>MonGOOS&amp;EuroGOOS facilitate the consolidation of operational oceanography and the development of applications in the Regional Seas</a:t>
            </a:r>
          </a:p>
          <a:p>
            <a:endParaRPr lang="cy-GB" altLang="en-US">
              <a:ea typeface="ＭＳ Ｐゴシック" charset="-128"/>
            </a:endParaRPr>
          </a:p>
          <a:p>
            <a:r>
              <a:rPr lang="cy-GB" altLang="en-US">
                <a:ea typeface="ＭＳ Ｐゴシック" charset="-128"/>
              </a:rPr>
              <a:t>EU Copernicus Marine Environment Monitoring Service (CMEMS) represents state of the art operational observing and forecasting system for the Global Ocean and the European regional Seas and the key for coastal downscaling</a:t>
            </a:r>
          </a:p>
          <a:p>
            <a:endParaRPr lang="cy-GB" altLang="en-US">
              <a:ea typeface="ＭＳ Ｐゴシック" charset="-128"/>
            </a:endParaRPr>
          </a:p>
          <a:p>
            <a:r>
              <a:rPr lang="cy-GB" altLang="en-US">
                <a:ea typeface="ＭＳ Ｐゴシック" charset="-128"/>
              </a:rPr>
              <a:t>Research, enterprise and industry partnerships have developed new Blue Growth applications which are exploring new scientific and sociatal challenges for the benefit of citizens and society with a special focus in the coastal areas</a:t>
            </a:r>
          </a:p>
        </p:txBody>
      </p:sp>
      <p:pic>
        <p:nvPicPr>
          <p:cNvPr id="389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83488" y="-42863"/>
            <a:ext cx="1560512" cy="163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1"/>
          <p:cNvSpPr>
            <a:spLocks noChangeArrowheads="1"/>
          </p:cNvSpPr>
          <p:nvPr/>
        </p:nvSpPr>
        <p:spPr bwMode="auto">
          <a:xfrm>
            <a:off x="7583488" y="1530350"/>
            <a:ext cx="1841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charset="0"/>
              <a:buChar char="•"/>
              <a:defRPr sz="2400">
                <a:solidFill>
                  <a:schemeClr val="tx1"/>
                </a:solidFill>
                <a:latin typeface="Arial" charset="0"/>
                <a:ea typeface="ＭＳ Ｐゴシック" charset="-128"/>
              </a:defRPr>
            </a:lvl1pPr>
            <a:lvl2pPr marL="742950" indent="-285750">
              <a:spcBef>
                <a:spcPct val="20000"/>
              </a:spcBef>
              <a:buChar char="–"/>
              <a:defRPr sz="2000">
                <a:solidFill>
                  <a:schemeClr val="tx1"/>
                </a:solidFill>
                <a:latin typeface="Arial" charset="0"/>
                <a:ea typeface="ＭＳ Ｐゴシック" charset="-128"/>
              </a:defRPr>
            </a:lvl2pPr>
            <a:lvl3pPr marL="1143000" indent="-228600">
              <a:spcBef>
                <a:spcPct val="20000"/>
              </a:spcBef>
              <a:buChar char="•"/>
              <a:defRPr>
                <a:solidFill>
                  <a:schemeClr val="tx1"/>
                </a:solidFill>
                <a:latin typeface="Arial" charset="0"/>
                <a:ea typeface="ＭＳ Ｐゴシック" charset="-128"/>
              </a:defRPr>
            </a:lvl3pPr>
            <a:lvl4pPr marL="1600200" indent="-228600">
              <a:spcBef>
                <a:spcPct val="20000"/>
              </a:spcBef>
              <a:buChar char="–"/>
              <a:defRPr sz="1600">
                <a:solidFill>
                  <a:schemeClr val="tx1"/>
                </a:solidFill>
                <a:latin typeface="Arial" charset="0"/>
                <a:ea typeface="ＭＳ Ｐゴシック" charset="-128"/>
              </a:defRPr>
            </a:lvl4pPr>
            <a:lvl5pPr marL="2057400" indent="-228600">
              <a:spcBef>
                <a:spcPct val="20000"/>
              </a:spcBef>
              <a:buChar char="»"/>
              <a:defRPr sz="16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defRPr>
            </a:lvl9pPr>
          </a:lstStyle>
          <a:p>
            <a:pPr>
              <a:spcBef>
                <a:spcPct val="0"/>
              </a:spcBef>
              <a:buFontTx/>
              <a:buNone/>
            </a:pPr>
            <a:r>
              <a:rPr lang="en-US" altLang="en-US" sz="1400">
                <a:solidFill>
                  <a:schemeClr val="accent2"/>
                </a:solidFill>
              </a:rPr>
              <a:t>By Noel Gazzano</a:t>
            </a:r>
          </a:p>
        </p:txBody>
      </p:sp>
      <p:pic>
        <p:nvPicPr>
          <p:cNvPr id="3891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3488" y="2573338"/>
            <a:ext cx="1524000"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3488" y="5156200"/>
            <a:ext cx="1560512"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454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olo 1"/>
          <p:cNvSpPr>
            <a:spLocks noGrp="1"/>
          </p:cNvSpPr>
          <p:nvPr>
            <p:ph type="title"/>
          </p:nvPr>
        </p:nvSpPr>
        <p:spPr>
          <a:xfrm>
            <a:off x="1066800" y="155575"/>
            <a:ext cx="7772400" cy="914400"/>
          </a:xfrm>
        </p:spPr>
        <p:txBody>
          <a:bodyPr/>
          <a:lstStyle/>
          <a:p>
            <a:r>
              <a:rPr lang="it-IT" altLang="en-US">
                <a:ea typeface="ＭＳ Ｐゴシック" charset="-128"/>
              </a:rPr>
              <a:t>Key messages</a:t>
            </a:r>
          </a:p>
        </p:txBody>
      </p:sp>
      <p:sp>
        <p:nvSpPr>
          <p:cNvPr id="39938" name="Segnaposto contenuto 2"/>
          <p:cNvSpPr>
            <a:spLocks noGrp="1"/>
          </p:cNvSpPr>
          <p:nvPr>
            <p:ph idx="1"/>
          </p:nvPr>
        </p:nvSpPr>
        <p:spPr>
          <a:xfrm>
            <a:off x="0" y="1069975"/>
            <a:ext cx="7583488" cy="4876800"/>
          </a:xfrm>
        </p:spPr>
        <p:txBody>
          <a:bodyPr/>
          <a:lstStyle/>
          <a:p>
            <a:r>
              <a:rPr lang="cy-GB" altLang="en-US">
                <a:ea typeface="ＭＳ Ｐゴシック" charset="-128"/>
              </a:rPr>
              <a:t>Need of improve the modelling for coupling hydrology and ocean components; sediments modelling</a:t>
            </a:r>
          </a:p>
          <a:p>
            <a:r>
              <a:rPr lang="cy-GB" altLang="en-US">
                <a:ea typeface="ＭＳ Ｐゴシック" charset="-128"/>
              </a:rPr>
              <a:t>Need of national and local in situ observations (e.g. River runoff; nutrients and sediment loads) and coastal satellite products (e.g. Altimetry, ocean-color) and citizen science observing systems</a:t>
            </a:r>
          </a:p>
          <a:p>
            <a:r>
              <a:rPr lang="cy-GB" altLang="en-US">
                <a:ea typeface="ＭＳ Ｐゴシック" charset="-128"/>
              </a:rPr>
              <a:t>Need of capacity building and training for coastal downscaling and applications development based on CMEMS produtcs</a:t>
            </a:r>
          </a:p>
        </p:txBody>
      </p:sp>
      <p:pic>
        <p:nvPicPr>
          <p:cNvPr id="3993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83488" y="-42863"/>
            <a:ext cx="1560512" cy="163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1"/>
          <p:cNvSpPr>
            <a:spLocks noChangeArrowheads="1"/>
          </p:cNvSpPr>
          <p:nvPr/>
        </p:nvSpPr>
        <p:spPr bwMode="auto">
          <a:xfrm>
            <a:off x="7583488" y="1530350"/>
            <a:ext cx="1841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charset="0"/>
              <a:buChar char="•"/>
              <a:defRPr sz="2400">
                <a:solidFill>
                  <a:schemeClr val="tx1"/>
                </a:solidFill>
                <a:latin typeface="Arial" charset="0"/>
                <a:ea typeface="ＭＳ Ｐゴシック" charset="-128"/>
              </a:defRPr>
            </a:lvl1pPr>
            <a:lvl2pPr marL="742950" indent="-285750">
              <a:spcBef>
                <a:spcPct val="20000"/>
              </a:spcBef>
              <a:buChar char="–"/>
              <a:defRPr sz="2000">
                <a:solidFill>
                  <a:schemeClr val="tx1"/>
                </a:solidFill>
                <a:latin typeface="Arial" charset="0"/>
                <a:ea typeface="ＭＳ Ｐゴシック" charset="-128"/>
              </a:defRPr>
            </a:lvl2pPr>
            <a:lvl3pPr marL="1143000" indent="-228600">
              <a:spcBef>
                <a:spcPct val="20000"/>
              </a:spcBef>
              <a:buChar char="•"/>
              <a:defRPr>
                <a:solidFill>
                  <a:schemeClr val="tx1"/>
                </a:solidFill>
                <a:latin typeface="Arial" charset="0"/>
                <a:ea typeface="ＭＳ Ｐゴシック" charset="-128"/>
              </a:defRPr>
            </a:lvl3pPr>
            <a:lvl4pPr marL="1600200" indent="-228600">
              <a:spcBef>
                <a:spcPct val="20000"/>
              </a:spcBef>
              <a:buChar char="–"/>
              <a:defRPr sz="1600">
                <a:solidFill>
                  <a:schemeClr val="tx1"/>
                </a:solidFill>
                <a:latin typeface="Arial" charset="0"/>
                <a:ea typeface="ＭＳ Ｐゴシック" charset="-128"/>
              </a:defRPr>
            </a:lvl4pPr>
            <a:lvl5pPr marL="2057400" indent="-228600">
              <a:spcBef>
                <a:spcPct val="20000"/>
              </a:spcBef>
              <a:buChar char="»"/>
              <a:defRPr sz="16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defRPr>
            </a:lvl9pPr>
          </a:lstStyle>
          <a:p>
            <a:pPr>
              <a:spcBef>
                <a:spcPct val="0"/>
              </a:spcBef>
              <a:buFontTx/>
              <a:buNone/>
            </a:pPr>
            <a:r>
              <a:rPr lang="en-US" altLang="en-US" sz="1400">
                <a:solidFill>
                  <a:schemeClr val="accent2"/>
                </a:solidFill>
              </a:rPr>
              <a:t>By Noel Gazzano</a:t>
            </a:r>
          </a:p>
        </p:txBody>
      </p:sp>
      <p:pic>
        <p:nvPicPr>
          <p:cNvPr id="3994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3488" y="2573338"/>
            <a:ext cx="1524000"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3488" y="5156200"/>
            <a:ext cx="1560512"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083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Content Placeholder 5"/>
          <p:cNvPicPr>
            <a:picLocks noGrp="1" noChangeAspect="1"/>
          </p:cNvPicPr>
          <p:nvPr/>
        </p:nvPicPr>
        <p:blipFill>
          <a:blip r:embed="rId2">
            <a:extLst>
              <a:ext uri="{28A0092B-C50C-407E-A947-70E740481C1C}">
                <a14:useLocalDpi xmlns:a14="http://schemas.microsoft.com/office/drawing/2010/main" val="0"/>
              </a:ext>
            </a:extLst>
          </a:blip>
          <a:srcRect l="18494" r="30370"/>
          <a:stretch>
            <a:fillRect/>
          </a:stretch>
        </p:blipFill>
        <p:spPr bwMode="auto">
          <a:xfrm>
            <a:off x="450850" y="7938"/>
            <a:ext cx="8255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Content Placeholder 5"/>
          <p:cNvSpPr>
            <a:spLocks noGrp="1" noChangeAspect="1"/>
          </p:cNvSpPr>
          <p:nvPr/>
        </p:nvSpPr>
        <p:spPr bwMode="auto">
          <a:xfrm>
            <a:off x="1190625" y="1222375"/>
            <a:ext cx="6775450"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eaLnBrk="0" fontAlgn="base" hangingPunct="0">
              <a:spcBef>
                <a:spcPct val="0"/>
              </a:spcBef>
              <a:spcAft>
                <a:spcPct val="0"/>
              </a:spcAft>
              <a:defRPr sz="2000" b="1">
                <a:solidFill>
                  <a:srgbClr val="087BA5"/>
                </a:solidFill>
                <a:latin typeface="Arial" charset="0"/>
                <a:ea typeface="ＭＳ Ｐゴシック" charset="-128"/>
              </a:defRPr>
            </a:lvl9pPr>
          </a:lstStyle>
          <a:p>
            <a:pPr algn="ctr">
              <a:defRPr/>
            </a:pPr>
            <a:endParaRPr lang="en-US" altLang="en-US" sz="1500" smtClean="0">
              <a:solidFill>
                <a:schemeClr val="accent6"/>
              </a:solidFill>
            </a:endParaRPr>
          </a:p>
        </p:txBody>
      </p:sp>
      <p:sp>
        <p:nvSpPr>
          <p:cNvPr id="21507" name="Content Placeholder 5"/>
          <p:cNvSpPr>
            <a:spLocks noGrp="1" noChangeAspect="1"/>
          </p:cNvSpPr>
          <p:nvPr/>
        </p:nvSpPr>
        <p:spPr bwMode="auto">
          <a:xfrm>
            <a:off x="1143000" y="1222375"/>
            <a:ext cx="6775450"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eaLnBrk="0" fontAlgn="base" hangingPunct="0">
              <a:spcBef>
                <a:spcPct val="0"/>
              </a:spcBef>
              <a:spcAft>
                <a:spcPct val="0"/>
              </a:spcAft>
              <a:defRPr sz="2000" b="1">
                <a:solidFill>
                  <a:srgbClr val="087BA5"/>
                </a:solidFill>
                <a:latin typeface="Arial" charset="0"/>
                <a:ea typeface="ＭＳ Ｐゴシック" charset="-128"/>
              </a:defRPr>
            </a:lvl9pPr>
          </a:lstStyle>
          <a:p>
            <a:pPr algn="ctr">
              <a:defRPr/>
            </a:pPr>
            <a:endParaRPr lang="en-US" altLang="en-US" sz="1500" smtClean="0">
              <a:solidFill>
                <a:schemeClr val="accent6"/>
              </a:solidFill>
            </a:endParaRPr>
          </a:p>
        </p:txBody>
      </p:sp>
      <p:sp>
        <p:nvSpPr>
          <p:cNvPr id="5" name="TextBox 4"/>
          <p:cNvSpPr txBox="1">
            <a:spLocks noChangeArrowheads="1"/>
          </p:cNvSpPr>
          <p:nvPr/>
        </p:nvSpPr>
        <p:spPr bwMode="auto">
          <a:xfrm>
            <a:off x="1600200" y="295275"/>
            <a:ext cx="5861050" cy="619125"/>
          </a:xfrm>
          <a:prstGeom prst="rect">
            <a:avLst/>
          </a:prstGeom>
          <a:noFill/>
          <a:ln>
            <a:noFill/>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465" tIns="40232" rIns="80465" bIns="40232">
            <a:spAutoFit/>
          </a:bodyPr>
          <a:lstStyle>
            <a:lvl1pPr>
              <a:defRPr sz="2000" b="1">
                <a:solidFill>
                  <a:srgbClr val="087BA5"/>
                </a:solidFill>
                <a:latin typeface="Arial" charset="0"/>
                <a:ea typeface="ＭＳ Ｐゴシック" charset="0"/>
                <a:cs typeface="ＭＳ Ｐゴシック" charset="0"/>
              </a:defRPr>
            </a:lvl1pPr>
            <a:lvl2pPr marL="742950" indent="-285750">
              <a:defRPr sz="2000" b="1">
                <a:solidFill>
                  <a:srgbClr val="087BA5"/>
                </a:solidFill>
                <a:latin typeface="Arial" charset="0"/>
                <a:ea typeface="ＭＳ Ｐゴシック" charset="0"/>
              </a:defRPr>
            </a:lvl2pPr>
            <a:lvl3pPr marL="1143000" indent="-228600">
              <a:defRPr sz="2000" b="1">
                <a:solidFill>
                  <a:srgbClr val="087BA5"/>
                </a:solidFill>
                <a:latin typeface="Arial" charset="0"/>
                <a:ea typeface="ＭＳ Ｐゴシック" charset="0"/>
              </a:defRPr>
            </a:lvl3pPr>
            <a:lvl4pPr marL="1600200" indent="-228600">
              <a:defRPr sz="2000" b="1">
                <a:solidFill>
                  <a:srgbClr val="087BA5"/>
                </a:solidFill>
                <a:latin typeface="Arial" charset="0"/>
                <a:ea typeface="ＭＳ Ｐゴシック" charset="0"/>
              </a:defRPr>
            </a:lvl4pPr>
            <a:lvl5pPr marL="2057400" indent="-228600">
              <a:defRPr sz="2000" b="1">
                <a:solidFill>
                  <a:srgbClr val="087BA5"/>
                </a:solidFill>
                <a:latin typeface="Arial" charset="0"/>
                <a:ea typeface="ＭＳ Ｐゴシック" charset="0"/>
              </a:defRPr>
            </a:lvl5pPr>
            <a:lvl6pPr marL="2514600" indent="-228600" eaLnBrk="0" fontAlgn="base" hangingPunct="0">
              <a:spcBef>
                <a:spcPct val="0"/>
              </a:spcBef>
              <a:spcAft>
                <a:spcPct val="0"/>
              </a:spcAft>
              <a:defRPr sz="2000" b="1">
                <a:solidFill>
                  <a:srgbClr val="087BA5"/>
                </a:solidFill>
                <a:latin typeface="Arial" charset="0"/>
                <a:ea typeface="ＭＳ Ｐゴシック" charset="0"/>
              </a:defRPr>
            </a:lvl6pPr>
            <a:lvl7pPr marL="2971800" indent="-228600" eaLnBrk="0" fontAlgn="base" hangingPunct="0">
              <a:spcBef>
                <a:spcPct val="0"/>
              </a:spcBef>
              <a:spcAft>
                <a:spcPct val="0"/>
              </a:spcAft>
              <a:defRPr sz="2000" b="1">
                <a:solidFill>
                  <a:srgbClr val="087BA5"/>
                </a:solidFill>
                <a:latin typeface="Arial" charset="0"/>
                <a:ea typeface="ＭＳ Ｐゴシック" charset="0"/>
              </a:defRPr>
            </a:lvl7pPr>
            <a:lvl8pPr marL="3429000" indent="-228600" eaLnBrk="0" fontAlgn="base" hangingPunct="0">
              <a:spcBef>
                <a:spcPct val="0"/>
              </a:spcBef>
              <a:spcAft>
                <a:spcPct val="0"/>
              </a:spcAft>
              <a:defRPr sz="2000" b="1">
                <a:solidFill>
                  <a:srgbClr val="087BA5"/>
                </a:solidFill>
                <a:latin typeface="Arial" charset="0"/>
                <a:ea typeface="ＭＳ Ｐゴシック" charset="0"/>
              </a:defRPr>
            </a:lvl8pPr>
            <a:lvl9pPr marL="3886200" indent="-228600" eaLnBrk="0" fontAlgn="base" hangingPunct="0">
              <a:spcBef>
                <a:spcPct val="0"/>
              </a:spcBef>
              <a:spcAft>
                <a:spcPct val="0"/>
              </a:spcAft>
              <a:defRPr sz="2000" b="1">
                <a:solidFill>
                  <a:srgbClr val="087BA5"/>
                </a:solidFill>
                <a:latin typeface="Arial" charset="0"/>
                <a:ea typeface="ＭＳ Ｐゴシック" charset="0"/>
              </a:defRPr>
            </a:lvl9pPr>
          </a:lstStyle>
          <a:p>
            <a:pPr algn="ctr">
              <a:defRPr/>
            </a:pPr>
            <a:r>
              <a:rPr lang="en-US" sz="3500" dirty="0" smtClean="0">
                <a:solidFill>
                  <a:schemeClr val="accent6"/>
                </a:solidFill>
              </a:rPr>
              <a:t>Thanks for your attention</a:t>
            </a:r>
          </a:p>
        </p:txBody>
      </p:sp>
      <p:sp>
        <p:nvSpPr>
          <p:cNvPr id="21509" name="TextBox 6"/>
          <p:cNvSpPr txBox="1">
            <a:spLocks noChangeArrowheads="1"/>
          </p:cNvSpPr>
          <p:nvPr/>
        </p:nvSpPr>
        <p:spPr bwMode="auto">
          <a:xfrm>
            <a:off x="919163" y="4603750"/>
            <a:ext cx="6858000" cy="912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0465" tIns="40232" rIns="80465" bIns="40232">
            <a:spAutoFit/>
          </a:bodyP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eaLnBrk="0" fontAlgn="base" hangingPunct="0">
              <a:spcBef>
                <a:spcPct val="0"/>
              </a:spcBef>
              <a:spcAft>
                <a:spcPct val="0"/>
              </a:spcAft>
              <a:defRPr sz="2000" b="1">
                <a:solidFill>
                  <a:srgbClr val="087BA5"/>
                </a:solidFill>
                <a:latin typeface="Arial" charset="0"/>
                <a:ea typeface="ＭＳ Ｐゴシック" charset="-128"/>
              </a:defRPr>
            </a:lvl9pPr>
          </a:lstStyle>
          <a:p>
            <a:pPr algn="ctr">
              <a:defRPr/>
            </a:pPr>
            <a:r>
              <a:rPr lang="en-US" altLang="en-US" sz="1800" dirty="0" smtClean="0">
                <a:solidFill>
                  <a:schemeClr val="accent6"/>
                </a:solidFill>
              </a:rPr>
              <a:t>Follow us @  </a:t>
            </a:r>
            <a:r>
              <a:rPr lang="en-US" altLang="en-US" sz="1800" dirty="0" smtClean="0">
                <a:solidFill>
                  <a:schemeClr val="accent6"/>
                </a:solidFill>
                <a:hlinkClick r:id="rId3"/>
              </a:rPr>
              <a:t>www.mongoos.eu</a:t>
            </a:r>
            <a:r>
              <a:rPr lang="en-US" altLang="en-US" sz="1800" dirty="0" smtClean="0">
                <a:solidFill>
                  <a:schemeClr val="accent6"/>
                </a:solidFill>
              </a:rPr>
              <a:t> </a:t>
            </a:r>
          </a:p>
          <a:p>
            <a:pPr algn="ctr">
              <a:defRPr/>
            </a:pPr>
            <a:endParaRPr lang="en-US" altLang="en-US" sz="1800" dirty="0" smtClean="0">
              <a:solidFill>
                <a:schemeClr val="accent6"/>
              </a:solidFill>
            </a:endParaRPr>
          </a:p>
          <a:p>
            <a:pPr algn="ctr">
              <a:defRPr/>
            </a:pPr>
            <a:r>
              <a:rPr lang="en-US" altLang="en-US" sz="1800" dirty="0" smtClean="0">
                <a:solidFill>
                  <a:schemeClr val="accent6"/>
                </a:solidFill>
              </a:rPr>
              <a:t>Contact us: </a:t>
            </a:r>
            <a:r>
              <a:rPr lang="en-US" altLang="en-US" sz="1800" dirty="0" smtClean="0">
                <a:solidFill>
                  <a:schemeClr val="accent6"/>
                </a:solidFill>
                <a:hlinkClick r:id="rId4"/>
              </a:rPr>
              <a:t>Giovanni.coppini@cmcc.it</a:t>
            </a:r>
            <a:endParaRPr lang="en-US" altLang="en-US" sz="1800" dirty="0" smtClean="0">
              <a:solidFill>
                <a:schemeClr val="accent6"/>
              </a:solidFill>
            </a:endParaRPr>
          </a:p>
        </p:txBody>
      </p:sp>
      <p:sp>
        <p:nvSpPr>
          <p:cNvPr id="21510" name="TextBox 2"/>
          <p:cNvSpPr txBox="1">
            <a:spLocks noChangeArrowheads="1"/>
          </p:cNvSpPr>
          <p:nvPr/>
        </p:nvSpPr>
        <p:spPr bwMode="auto">
          <a:xfrm flipV="1">
            <a:off x="3176588" y="1012825"/>
            <a:ext cx="13493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eaLnBrk="0" fontAlgn="base" hangingPunct="0">
              <a:spcBef>
                <a:spcPct val="0"/>
              </a:spcBef>
              <a:spcAft>
                <a:spcPct val="0"/>
              </a:spcAft>
              <a:defRPr sz="2000" b="1">
                <a:solidFill>
                  <a:srgbClr val="087BA5"/>
                </a:solidFill>
                <a:latin typeface="Arial" charset="0"/>
                <a:ea typeface="ＭＳ Ｐゴシック" charset="-128"/>
              </a:defRPr>
            </a:lvl9pPr>
          </a:lstStyle>
          <a:p>
            <a:pPr algn="ctr">
              <a:defRPr/>
            </a:pPr>
            <a:endParaRPr lang="en-US" altLang="en-US" sz="1500" smtClean="0">
              <a:solidFill>
                <a:schemeClr val="accent6"/>
              </a:solidFill>
            </a:endParaRPr>
          </a:p>
        </p:txBody>
      </p:sp>
      <p:sp>
        <p:nvSpPr>
          <p:cNvPr id="21511" name="TextBox 1"/>
          <p:cNvSpPr txBox="1">
            <a:spLocks noChangeArrowheads="1"/>
          </p:cNvSpPr>
          <p:nvPr/>
        </p:nvSpPr>
        <p:spPr bwMode="auto">
          <a:xfrm>
            <a:off x="7273925" y="4656138"/>
            <a:ext cx="1884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rgbClr val="087BA5"/>
                </a:solidFill>
                <a:latin typeface="Arial" charset="0"/>
                <a:ea typeface="ＭＳ Ｐゴシック" charset="-128"/>
              </a:defRPr>
            </a:lvl1pPr>
            <a:lvl2pPr marL="742950" indent="-285750">
              <a:defRPr sz="2000" b="1">
                <a:solidFill>
                  <a:srgbClr val="087BA5"/>
                </a:solidFill>
                <a:latin typeface="Arial" charset="0"/>
                <a:ea typeface="ＭＳ Ｐゴシック" charset="-128"/>
              </a:defRPr>
            </a:lvl2pPr>
            <a:lvl3pPr marL="1143000" indent="-228600">
              <a:defRPr sz="2000" b="1">
                <a:solidFill>
                  <a:srgbClr val="087BA5"/>
                </a:solidFill>
                <a:latin typeface="Arial" charset="0"/>
                <a:ea typeface="ＭＳ Ｐゴシック" charset="-128"/>
              </a:defRPr>
            </a:lvl3pPr>
            <a:lvl4pPr marL="1600200" indent="-228600">
              <a:defRPr sz="2000" b="1">
                <a:solidFill>
                  <a:srgbClr val="087BA5"/>
                </a:solidFill>
                <a:latin typeface="Arial" charset="0"/>
                <a:ea typeface="ＭＳ Ｐゴシック" charset="-128"/>
              </a:defRPr>
            </a:lvl4pPr>
            <a:lvl5pPr marL="2057400" indent="-228600">
              <a:defRPr sz="2000" b="1">
                <a:solidFill>
                  <a:srgbClr val="087BA5"/>
                </a:solidFill>
                <a:latin typeface="Arial" charset="0"/>
                <a:ea typeface="ＭＳ Ｐゴシック" charset="-128"/>
              </a:defRPr>
            </a:lvl5pPr>
            <a:lvl6pPr marL="2514600" indent="-228600" eaLnBrk="0" fontAlgn="base" hangingPunct="0">
              <a:spcBef>
                <a:spcPct val="0"/>
              </a:spcBef>
              <a:spcAft>
                <a:spcPct val="0"/>
              </a:spcAft>
              <a:defRPr sz="2000" b="1">
                <a:solidFill>
                  <a:srgbClr val="087BA5"/>
                </a:solidFill>
                <a:latin typeface="Arial" charset="0"/>
                <a:ea typeface="ＭＳ Ｐゴシック" charset="-128"/>
              </a:defRPr>
            </a:lvl6pPr>
            <a:lvl7pPr marL="2971800" indent="-228600" eaLnBrk="0" fontAlgn="base" hangingPunct="0">
              <a:spcBef>
                <a:spcPct val="0"/>
              </a:spcBef>
              <a:spcAft>
                <a:spcPct val="0"/>
              </a:spcAft>
              <a:defRPr sz="2000" b="1">
                <a:solidFill>
                  <a:srgbClr val="087BA5"/>
                </a:solidFill>
                <a:latin typeface="Arial" charset="0"/>
                <a:ea typeface="ＭＳ Ｐゴシック" charset="-128"/>
              </a:defRPr>
            </a:lvl7pPr>
            <a:lvl8pPr marL="3429000" indent="-228600" eaLnBrk="0" fontAlgn="base" hangingPunct="0">
              <a:spcBef>
                <a:spcPct val="0"/>
              </a:spcBef>
              <a:spcAft>
                <a:spcPct val="0"/>
              </a:spcAft>
              <a:defRPr sz="2000" b="1">
                <a:solidFill>
                  <a:srgbClr val="087BA5"/>
                </a:solidFill>
                <a:latin typeface="Arial" charset="0"/>
                <a:ea typeface="ＭＳ Ｐゴシック" charset="-128"/>
              </a:defRPr>
            </a:lvl8pPr>
            <a:lvl9pPr marL="3886200" indent="-228600" eaLnBrk="0" fontAlgn="base" hangingPunct="0">
              <a:spcBef>
                <a:spcPct val="0"/>
              </a:spcBef>
              <a:spcAft>
                <a:spcPct val="0"/>
              </a:spcAft>
              <a:defRPr sz="2000" b="1">
                <a:solidFill>
                  <a:srgbClr val="087BA5"/>
                </a:solidFill>
                <a:latin typeface="Arial" charset="0"/>
                <a:ea typeface="ＭＳ Ｐゴシック" charset="-128"/>
              </a:defRPr>
            </a:lvl9pPr>
          </a:lstStyle>
          <a:p>
            <a:pPr algn="ctr">
              <a:defRPr/>
            </a:pPr>
            <a:r>
              <a:rPr lang="en-US" altLang="en-US" sz="900" smtClean="0">
                <a:solidFill>
                  <a:schemeClr val="accent6"/>
                </a:solidFill>
              </a:rPr>
              <a:t>Torre dell’Orso Salento Lecce, </a:t>
            </a:r>
          </a:p>
          <a:p>
            <a:pPr algn="ctr">
              <a:defRPr/>
            </a:pPr>
            <a:r>
              <a:rPr lang="en-US" altLang="en-US" sz="900" smtClean="0">
                <a:solidFill>
                  <a:schemeClr val="accent6"/>
                </a:solidFill>
              </a:rPr>
              <a:t>Apulia, Italy</a:t>
            </a:r>
          </a:p>
        </p:txBody>
      </p:sp>
    </p:spTree>
    <p:extLst>
      <p:ext uri="{BB962C8B-B14F-4D97-AF65-F5344CB8AC3E}">
        <p14:creationId xmlns:p14="http://schemas.microsoft.com/office/powerpoint/2010/main" val="150611299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4175" y="-202840"/>
            <a:ext cx="8867328" cy="1143000"/>
          </a:xfrm>
        </p:spPr>
        <p:txBody>
          <a:bodyPr vert="horz" lIns="91440" tIns="45720" rIns="91440" bIns="45720" rtlCol="0" anchor="ctr">
            <a:normAutofit/>
          </a:bodyPr>
          <a:lstStyle/>
          <a:p>
            <a:r>
              <a:rPr lang="es-ES" dirty="0" smtClean="0"/>
              <a:t>MONGOOS</a:t>
            </a:r>
            <a:endParaRPr lang="es-ES"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56" r="21585"/>
          <a:stretch/>
        </p:blipFill>
        <p:spPr bwMode="auto">
          <a:xfrm>
            <a:off x="4355976" y="2420888"/>
            <a:ext cx="4685749" cy="2592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0" y="548680"/>
            <a:ext cx="3024336" cy="649408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40 partners </a:t>
            </a:r>
          </a:p>
          <a:p>
            <a:pPr marL="285750" indent="-285750">
              <a:buFont typeface="Arial" panose="020B0604020202020204" pitchFamily="34" charset="0"/>
              <a:buChar char="•"/>
            </a:pPr>
            <a:r>
              <a:rPr lang="en-US" sz="2800" dirty="0" smtClean="0"/>
              <a:t>Mainly from Europe</a:t>
            </a:r>
          </a:p>
          <a:p>
            <a:pPr marL="285750" indent="-285750">
              <a:buFont typeface="Arial" panose="020B0604020202020204" pitchFamily="34" charset="0"/>
              <a:buChar char="•"/>
            </a:pPr>
            <a:r>
              <a:rPr lang="en-US" sz="2800" dirty="0" smtClean="0"/>
              <a:t>No subscription cost associated</a:t>
            </a:r>
          </a:p>
          <a:p>
            <a:pPr marL="285750" indent="-285750">
              <a:buFont typeface="Arial" panose="020B0604020202020204" pitchFamily="34" charset="0"/>
              <a:buChar char="•"/>
            </a:pPr>
            <a:r>
              <a:rPr lang="en-US" sz="2800" dirty="0" smtClean="0"/>
              <a:t>Benefits of participation:</a:t>
            </a:r>
          </a:p>
          <a:p>
            <a:pPr marL="742950" lvl="1" indent="-285750">
              <a:buFont typeface="Arial" panose="020B0604020202020204" pitchFamily="34" charset="0"/>
              <a:buChar char="•"/>
            </a:pPr>
            <a:r>
              <a:rPr lang="en-US" sz="2000" dirty="0" smtClean="0"/>
              <a:t>Consortiums for projects</a:t>
            </a:r>
          </a:p>
          <a:p>
            <a:pPr marL="742950" lvl="1" indent="-285750">
              <a:buFont typeface="Arial" panose="020B0604020202020204" pitchFamily="34" charset="0"/>
              <a:buChar char="•"/>
            </a:pPr>
            <a:r>
              <a:rPr lang="en-US" sz="2000" dirty="0" smtClean="0"/>
              <a:t>Interchange of information, data and best practices</a:t>
            </a:r>
          </a:p>
          <a:p>
            <a:pPr marL="742950" lvl="1" indent="-285750">
              <a:buFont typeface="Arial" panose="020B0604020202020204" pitchFamily="34" charset="0"/>
              <a:buChar char="•"/>
            </a:pPr>
            <a:r>
              <a:rPr lang="en-US" sz="2000" dirty="0" smtClean="0"/>
              <a:t>Increase of visibility</a:t>
            </a:r>
          </a:p>
          <a:p>
            <a:pPr marL="742950" lvl="1" indent="-285750">
              <a:buFont typeface="Arial" panose="020B0604020202020204" pitchFamily="34" charset="0"/>
              <a:buChar char="•"/>
            </a:pPr>
            <a:r>
              <a:rPr lang="en-US" sz="2000" dirty="0" smtClean="0"/>
              <a:t>Participation in a common multicultural effort</a:t>
            </a:r>
            <a:endParaRPr lang="en-US" sz="2800"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903" y="1556792"/>
            <a:ext cx="6219097" cy="4641696"/>
          </a:xfrm>
          <a:prstGeom prst="rect">
            <a:avLst/>
          </a:prstGeom>
        </p:spPr>
      </p:pic>
      <p:sp>
        <p:nvSpPr>
          <p:cNvPr id="6" name="Oval 5"/>
          <p:cNvSpPr/>
          <p:nvPr/>
        </p:nvSpPr>
        <p:spPr>
          <a:xfrm>
            <a:off x="5508104" y="5421604"/>
            <a:ext cx="72008" cy="720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508104" y="4653136"/>
            <a:ext cx="72008" cy="720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359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1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
                            </p:stCondLst>
                            <p:childTnLst>
                              <p:par>
                                <p:cTn id="10" presetID="2" presetClass="entr" presetSubtype="8" fill="hold" grpId="0"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1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3" dur="1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1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9" dur="1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additive="base">
                                        <p:cTn id="24" dur="1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5" dur="100" fill="hold"/>
                                        <p:tgtEl>
                                          <p:spTgt spid="4">
                                            <p:txEl>
                                              <p:pRg st="3" end="3"/>
                                            </p:txEl>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additive="base">
                                        <p:cTn id="28" dur="1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9" dur="100" fill="hold"/>
                                        <p:tgtEl>
                                          <p:spTgt spid="4">
                                            <p:txEl>
                                              <p:pRg st="4" end="4"/>
                                            </p:txEl>
                                          </p:spTgt>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additive="base">
                                        <p:cTn id="32" dur="1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3" dur="100" fill="hold"/>
                                        <p:tgtEl>
                                          <p:spTgt spid="4">
                                            <p:txEl>
                                              <p:pRg st="5" end="5"/>
                                            </p:txEl>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 calcmode="lin" valueType="num">
                                      <p:cBhvr additive="base">
                                        <p:cTn id="36" dur="1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37" dur="100" fill="hold"/>
                                        <p:tgtEl>
                                          <p:spTgt spid="4">
                                            <p:txEl>
                                              <p:pRg st="6" end="6"/>
                                            </p:txEl>
                                          </p:spTgt>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 calcmode="lin" valueType="num">
                                      <p:cBhvr additive="base">
                                        <p:cTn id="40" dur="100" fill="hold"/>
                                        <p:tgtEl>
                                          <p:spTgt spid="4">
                                            <p:txEl>
                                              <p:pRg st="7" end="7"/>
                                            </p:txEl>
                                          </p:spTgt>
                                        </p:tgtEl>
                                        <p:attrNameLst>
                                          <p:attrName>ppt_x</p:attrName>
                                        </p:attrNameLst>
                                      </p:cBhvr>
                                      <p:tavLst>
                                        <p:tav tm="0">
                                          <p:val>
                                            <p:strVal val="0-#ppt_w/2"/>
                                          </p:val>
                                        </p:tav>
                                        <p:tav tm="100000">
                                          <p:val>
                                            <p:strVal val="#ppt_x"/>
                                          </p:val>
                                        </p:tav>
                                      </p:tavLst>
                                    </p:anim>
                                    <p:anim calcmode="lin" valueType="num">
                                      <p:cBhvr additive="base">
                                        <p:cTn id="41" dur="1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par>
                          <p:cTn id="42" fill="hold">
                            <p:stCondLst>
                              <p:cond delay="100"/>
                            </p:stCondLst>
                            <p:childTnLst>
                              <p:par>
                                <p:cTn id="43" presetID="2" presetClass="entr" presetSubtype="2"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1+#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69168" y="269776"/>
            <a:ext cx="8867328"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s-ES" dirty="0" err="1" smtClean="0"/>
              <a:t>Some</a:t>
            </a:r>
            <a:r>
              <a:rPr lang="es-ES" dirty="0" smtClean="0"/>
              <a:t> </a:t>
            </a:r>
            <a:r>
              <a:rPr lang="es-ES" dirty="0" err="1" smtClean="0"/>
              <a:t>words</a:t>
            </a:r>
            <a:r>
              <a:rPr lang="es-ES" dirty="0" smtClean="0"/>
              <a:t> </a:t>
            </a:r>
            <a:r>
              <a:rPr lang="es-ES" dirty="0" err="1" smtClean="0"/>
              <a:t>on</a:t>
            </a:r>
            <a:r>
              <a:rPr lang="es-ES" dirty="0" smtClean="0"/>
              <a:t> MONGOOS:</a:t>
            </a:r>
            <a:endParaRPr lang="es-ES" dirty="0"/>
          </a:p>
        </p:txBody>
      </p:sp>
      <p:sp>
        <p:nvSpPr>
          <p:cNvPr id="6" name="5 CuadroTexto"/>
          <p:cNvSpPr txBox="1"/>
          <p:nvPr/>
        </p:nvSpPr>
        <p:spPr>
          <a:xfrm>
            <a:off x="169168" y="1340768"/>
            <a:ext cx="8651304" cy="4680520"/>
          </a:xfrm>
          <a:prstGeom prst="rect">
            <a:avLst/>
          </a:prstGeom>
        </p:spPr>
        <p:txBody>
          <a:bodyPr vert="horz" lIns="91440" tIns="45720" rIns="91440" bIns="45720" rtlCol="0">
            <a:normAutofit/>
          </a:bodyPr>
          <a:lstStyle>
            <a:lvl1pPr marL="182880" indent="-182880">
              <a:spcBef>
                <a:spcPct val="20000"/>
              </a:spcBef>
              <a:buClr>
                <a:schemeClr val="accent1"/>
              </a:buClr>
              <a:buSzPct val="85000"/>
              <a:buFont typeface="Arial" pitchFamily="34" charset="0"/>
              <a:buChar char="•"/>
              <a:defRPr sz="2400"/>
            </a:lvl1pPr>
            <a:lvl2pPr lvl="1" indent="-182880">
              <a:spcBef>
                <a:spcPct val="20000"/>
              </a:spcBef>
              <a:buClr>
                <a:schemeClr val="accent1"/>
              </a:buClr>
              <a:buSzPct val="85000"/>
              <a:buFont typeface="Arial" pitchFamily="34" charset="0"/>
              <a:buChar char="•"/>
              <a:defRPr sz="2000"/>
            </a:lvl2pPr>
            <a:lvl3pPr marL="731520" indent="-182880">
              <a:spcBef>
                <a:spcPct val="20000"/>
              </a:spcBef>
              <a:buClr>
                <a:schemeClr val="accent1"/>
              </a:buClr>
              <a:buSzPct val="90000"/>
              <a:buFont typeface="Arial" pitchFamily="34" charset="0"/>
              <a:buChar char="•"/>
            </a:lvl3pPr>
            <a:lvl4pPr marL="1005840" indent="-182880">
              <a:spcBef>
                <a:spcPct val="20000"/>
              </a:spcBef>
              <a:buClr>
                <a:schemeClr val="accent1"/>
              </a:buClr>
              <a:buFont typeface="Arial" pitchFamily="34" charset="0"/>
              <a:buChar char="•"/>
              <a:defRPr sz="1600"/>
            </a:lvl4pPr>
            <a:lvl5pPr marL="1188720" indent="-137160">
              <a:spcBef>
                <a:spcPct val="20000"/>
              </a:spcBef>
              <a:buClr>
                <a:schemeClr val="accent1"/>
              </a:buClr>
              <a:buSzPct val="100000"/>
              <a:buFont typeface="Arial" pitchFamily="34" charset="0"/>
              <a:buChar char="•"/>
              <a:defRPr sz="1400" baseline="0"/>
            </a:lvl5pPr>
            <a:lvl6pPr marL="1371600" indent="-182880">
              <a:spcBef>
                <a:spcPct val="20000"/>
              </a:spcBef>
              <a:buClr>
                <a:schemeClr val="accent1"/>
              </a:buClr>
              <a:buFont typeface="Arial" pitchFamily="34" charset="0"/>
              <a:buChar char="•"/>
              <a:defRPr sz="1300"/>
            </a:lvl6pPr>
            <a:lvl7pPr marL="1554480" indent="-182880">
              <a:spcBef>
                <a:spcPct val="20000"/>
              </a:spcBef>
              <a:buClr>
                <a:schemeClr val="accent1"/>
              </a:buClr>
              <a:buFont typeface="Arial" pitchFamily="34" charset="0"/>
              <a:buChar char="•"/>
              <a:defRPr sz="1300"/>
            </a:lvl7pPr>
            <a:lvl8pPr marL="1737360" indent="-182880">
              <a:spcBef>
                <a:spcPct val="20000"/>
              </a:spcBef>
              <a:buClr>
                <a:schemeClr val="accent1"/>
              </a:buClr>
              <a:buFont typeface="Arial" pitchFamily="34" charset="0"/>
              <a:buChar char="•"/>
              <a:defRPr sz="1300"/>
            </a:lvl8pPr>
            <a:lvl9pPr marL="1920240" indent="-182880">
              <a:spcBef>
                <a:spcPct val="20000"/>
              </a:spcBef>
              <a:buClr>
                <a:schemeClr val="accent1"/>
              </a:buClr>
              <a:buFont typeface="Arial" pitchFamily="34" charset="0"/>
              <a:buChar char="•"/>
              <a:defRPr sz="1300"/>
            </a:lvl9pPr>
          </a:lstStyle>
          <a:p>
            <a:r>
              <a:rPr lang="en-US" dirty="0" err="1"/>
              <a:t>MonGOOS</a:t>
            </a:r>
            <a:r>
              <a:rPr lang="en-US" dirty="0"/>
              <a:t> is an active organization for coordinating OO in the Mediterranean </a:t>
            </a:r>
            <a:r>
              <a:rPr lang="en-US" dirty="0" smtClean="0"/>
              <a:t>Sea. Key role on co-ordination of modeling and observational components in the region</a:t>
            </a:r>
            <a:endParaRPr lang="en-US" dirty="0"/>
          </a:p>
          <a:p>
            <a:r>
              <a:rPr lang="en-US" dirty="0" smtClean="0"/>
              <a:t>Further coordination with </a:t>
            </a:r>
            <a:r>
              <a:rPr lang="en-US" dirty="0" err="1" smtClean="0"/>
              <a:t>AfricaGOOS</a:t>
            </a:r>
            <a:r>
              <a:rPr lang="en-US" dirty="0" smtClean="0"/>
              <a:t> required. We </a:t>
            </a:r>
            <a:r>
              <a:rPr lang="en-US" dirty="0"/>
              <a:t>strongly need participation of Northern African </a:t>
            </a:r>
            <a:r>
              <a:rPr lang="en-US" dirty="0" smtClean="0"/>
              <a:t>countries in </a:t>
            </a:r>
            <a:r>
              <a:rPr lang="en-US" dirty="0" err="1" smtClean="0"/>
              <a:t>MonGOOS</a:t>
            </a:r>
            <a:endParaRPr lang="en-US" dirty="0" smtClean="0"/>
          </a:p>
          <a:p>
            <a:r>
              <a:rPr lang="en-US" dirty="0"/>
              <a:t>Model forecasting: State of the art organization and coverage in the </a:t>
            </a:r>
            <a:r>
              <a:rPr lang="en-US" dirty="0" smtClean="0"/>
              <a:t>area. The </a:t>
            </a:r>
            <a:r>
              <a:rPr lang="en-US" dirty="0"/>
              <a:t>relationship with Copernicus is strong and will progressively </a:t>
            </a:r>
            <a:r>
              <a:rPr lang="en-US" dirty="0" smtClean="0"/>
              <a:t>be reinforced</a:t>
            </a:r>
            <a:endParaRPr lang="en-US" dirty="0"/>
          </a:p>
          <a:p>
            <a:r>
              <a:rPr lang="en-US" dirty="0" smtClean="0"/>
              <a:t>In-situ </a:t>
            </a:r>
            <a:r>
              <a:rPr lang="en-US" dirty="0"/>
              <a:t>data: dramatic North-South </a:t>
            </a:r>
            <a:r>
              <a:rPr lang="en-US" dirty="0" smtClean="0"/>
              <a:t>imbalance</a:t>
            </a:r>
            <a:endParaRPr lang="en-US" dirty="0"/>
          </a:p>
          <a:p>
            <a:endParaRPr lang="en-US" dirty="0" smtClean="0"/>
          </a:p>
        </p:txBody>
      </p:sp>
    </p:spTree>
    <p:extLst>
      <p:ext uri="{BB962C8B-B14F-4D97-AF65-F5344CB8AC3E}">
        <p14:creationId xmlns:p14="http://schemas.microsoft.com/office/powerpoint/2010/main" val="3784926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07" y="764704"/>
            <a:ext cx="8868173" cy="6042148"/>
          </a:xfrm>
        </p:spPr>
      </p:pic>
    </p:spTree>
    <p:extLst>
      <p:ext uri="{BB962C8B-B14F-4D97-AF65-F5344CB8AC3E}">
        <p14:creationId xmlns:p14="http://schemas.microsoft.com/office/powerpoint/2010/main" val="650719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olo 1"/>
          <p:cNvSpPr>
            <a:spLocks noGrp="1"/>
          </p:cNvSpPr>
          <p:nvPr>
            <p:ph type="title"/>
          </p:nvPr>
        </p:nvSpPr>
        <p:spPr>
          <a:xfrm>
            <a:off x="0" y="0"/>
            <a:ext cx="9144000" cy="1323975"/>
          </a:xfrm>
          <a:solidFill>
            <a:schemeClr val="bg1"/>
          </a:solidFill>
        </p:spPr>
        <p:txBody>
          <a:bodyPr/>
          <a:lstStyle/>
          <a:p>
            <a:pPr algn="ctr"/>
            <a:r>
              <a:rPr kumimoji="1" lang="fr-FR" altLang="en-US" sz="3300">
                <a:ea typeface="ＭＳ Ｐゴシック" charset="-128"/>
              </a:rPr>
              <a:t>EU Copernicus Marine Environment Monitoring Service (CMEMS) </a:t>
            </a:r>
            <a:endParaRPr lang="en-US" altLang="en-US" sz="3300">
              <a:ea typeface="ＭＳ Ｐゴシック" charset="-128"/>
            </a:endParaRPr>
          </a:p>
        </p:txBody>
      </p:sp>
      <p:pic>
        <p:nvPicPr>
          <p:cNvPr id="22530" name="Picture 3" descr="Bassins_MYO_sans GOOS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538" y="1373188"/>
            <a:ext cx="7942262"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AutoShape 4"/>
          <p:cNvSpPr>
            <a:spLocks noChangeArrowheads="1"/>
          </p:cNvSpPr>
          <p:nvPr/>
        </p:nvSpPr>
        <p:spPr bwMode="auto">
          <a:xfrm>
            <a:off x="642938" y="5516563"/>
            <a:ext cx="2049462" cy="815975"/>
          </a:xfrm>
          <a:prstGeom prst="wedgeRoundRectCallout">
            <a:avLst>
              <a:gd name="adj1" fmla="val 57278"/>
              <a:gd name="adj2" fmla="val -238394"/>
              <a:gd name="adj3" fmla="val 16667"/>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Times" charset="0"/>
              <a:buChar char="•"/>
              <a:defRPr sz="2400">
                <a:solidFill>
                  <a:schemeClr val="tx1"/>
                </a:solidFill>
                <a:latin typeface="Arial" charset="0"/>
                <a:ea typeface="ＭＳ Ｐゴシック" charset="-128"/>
              </a:defRPr>
            </a:lvl1pPr>
            <a:lvl2pPr marL="742950" indent="-285750">
              <a:spcBef>
                <a:spcPct val="20000"/>
              </a:spcBef>
              <a:buChar char="–"/>
              <a:defRPr sz="2000">
                <a:solidFill>
                  <a:schemeClr val="tx1"/>
                </a:solidFill>
                <a:latin typeface="Arial" charset="0"/>
                <a:ea typeface="ＭＳ Ｐゴシック" charset="-128"/>
              </a:defRPr>
            </a:lvl2pPr>
            <a:lvl3pPr marL="1143000" indent="-228600">
              <a:spcBef>
                <a:spcPct val="20000"/>
              </a:spcBef>
              <a:buChar char="•"/>
              <a:defRPr>
                <a:solidFill>
                  <a:schemeClr val="tx1"/>
                </a:solidFill>
                <a:latin typeface="Arial" charset="0"/>
                <a:ea typeface="ＭＳ Ｐゴシック" charset="-128"/>
              </a:defRPr>
            </a:lvl3pPr>
            <a:lvl4pPr marL="1600200" indent="-228600">
              <a:spcBef>
                <a:spcPct val="20000"/>
              </a:spcBef>
              <a:buChar char="–"/>
              <a:defRPr sz="1600">
                <a:solidFill>
                  <a:schemeClr val="tx1"/>
                </a:solidFill>
                <a:latin typeface="Arial" charset="0"/>
                <a:ea typeface="ＭＳ Ｐゴシック" charset="-128"/>
              </a:defRPr>
            </a:lvl4pPr>
            <a:lvl5pPr marL="2057400" indent="-228600">
              <a:spcBef>
                <a:spcPct val="20000"/>
              </a:spcBef>
              <a:buChar char="»"/>
              <a:defRPr sz="16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defRPr>
            </a:lvl9pPr>
          </a:lstStyle>
          <a:p>
            <a:pPr>
              <a:spcBef>
                <a:spcPct val="0"/>
              </a:spcBef>
              <a:buFontTx/>
              <a:buNone/>
            </a:pPr>
            <a:r>
              <a:rPr lang="fr-FR" altLang="en-US" sz="2000">
                <a:solidFill>
                  <a:srgbClr val="FF0000"/>
                </a:solidFill>
                <a:latin typeface="Calibri" charset="0"/>
              </a:rPr>
              <a:t>Eastern North Atlantic</a:t>
            </a:r>
          </a:p>
        </p:txBody>
      </p:sp>
      <p:sp>
        <p:nvSpPr>
          <p:cNvPr id="22532" name="AutoShape 5"/>
          <p:cNvSpPr>
            <a:spLocks noChangeArrowheads="1"/>
          </p:cNvSpPr>
          <p:nvPr/>
        </p:nvSpPr>
        <p:spPr bwMode="auto">
          <a:xfrm>
            <a:off x="0" y="3540125"/>
            <a:ext cx="1223963" cy="912813"/>
          </a:xfrm>
          <a:prstGeom prst="wedgeRoundRectCallout">
            <a:avLst>
              <a:gd name="adj1" fmla="val 87917"/>
              <a:gd name="adj2" fmla="val -10509"/>
              <a:gd name="adj3" fmla="val 16667"/>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Times" charset="0"/>
              <a:buChar char="•"/>
              <a:defRPr sz="2400">
                <a:solidFill>
                  <a:schemeClr val="tx1"/>
                </a:solidFill>
                <a:latin typeface="Arial" charset="0"/>
                <a:ea typeface="ＭＳ Ｐゴシック" charset="-128"/>
              </a:defRPr>
            </a:lvl1pPr>
            <a:lvl2pPr marL="742950" indent="-285750">
              <a:spcBef>
                <a:spcPct val="20000"/>
              </a:spcBef>
              <a:buChar char="–"/>
              <a:defRPr sz="2000">
                <a:solidFill>
                  <a:schemeClr val="tx1"/>
                </a:solidFill>
                <a:latin typeface="Arial" charset="0"/>
                <a:ea typeface="ＭＳ Ｐゴシック" charset="-128"/>
              </a:defRPr>
            </a:lvl2pPr>
            <a:lvl3pPr marL="1143000" indent="-228600">
              <a:spcBef>
                <a:spcPct val="20000"/>
              </a:spcBef>
              <a:buChar char="•"/>
              <a:defRPr>
                <a:solidFill>
                  <a:schemeClr val="tx1"/>
                </a:solidFill>
                <a:latin typeface="Arial" charset="0"/>
                <a:ea typeface="ＭＳ Ｐゴシック" charset="-128"/>
              </a:defRPr>
            </a:lvl3pPr>
            <a:lvl4pPr marL="1600200" indent="-228600">
              <a:spcBef>
                <a:spcPct val="20000"/>
              </a:spcBef>
              <a:buChar char="–"/>
              <a:defRPr sz="1600">
                <a:solidFill>
                  <a:schemeClr val="tx1"/>
                </a:solidFill>
                <a:latin typeface="Arial" charset="0"/>
                <a:ea typeface="ＭＳ Ｐゴシック" charset="-128"/>
              </a:defRPr>
            </a:lvl4pPr>
            <a:lvl5pPr marL="2057400" indent="-228600">
              <a:spcBef>
                <a:spcPct val="20000"/>
              </a:spcBef>
              <a:buChar char="»"/>
              <a:defRPr sz="16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defRPr>
            </a:lvl9pPr>
          </a:lstStyle>
          <a:p>
            <a:pPr>
              <a:spcBef>
                <a:spcPct val="0"/>
              </a:spcBef>
              <a:buFontTx/>
              <a:buNone/>
            </a:pPr>
            <a:r>
              <a:rPr lang="fr-FR" altLang="en-US" sz="2000">
                <a:solidFill>
                  <a:srgbClr val="FF0000"/>
                </a:solidFill>
                <a:latin typeface="Calibri" charset="0"/>
              </a:rPr>
              <a:t>Global</a:t>
            </a:r>
          </a:p>
          <a:p>
            <a:pPr>
              <a:spcBef>
                <a:spcPct val="0"/>
              </a:spcBef>
              <a:buFontTx/>
              <a:buNone/>
            </a:pPr>
            <a:r>
              <a:rPr lang="fr-FR" altLang="en-US" sz="2000">
                <a:solidFill>
                  <a:srgbClr val="FF0000"/>
                </a:solidFill>
                <a:latin typeface="Calibri" charset="0"/>
              </a:rPr>
              <a:t>Ocean</a:t>
            </a:r>
          </a:p>
        </p:txBody>
      </p:sp>
      <p:sp>
        <p:nvSpPr>
          <p:cNvPr id="22533" name="AutoShape 6"/>
          <p:cNvSpPr>
            <a:spLocks noChangeArrowheads="1"/>
          </p:cNvSpPr>
          <p:nvPr/>
        </p:nvSpPr>
        <p:spPr bwMode="auto">
          <a:xfrm>
            <a:off x="457200" y="2060575"/>
            <a:ext cx="1666875" cy="766763"/>
          </a:xfrm>
          <a:prstGeom prst="wedgeRoundRectCallout">
            <a:avLst>
              <a:gd name="adj1" fmla="val 111352"/>
              <a:gd name="adj2" fmla="val 56000"/>
              <a:gd name="adj3" fmla="val 16667"/>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Times" charset="0"/>
              <a:buChar char="•"/>
              <a:defRPr sz="2400">
                <a:solidFill>
                  <a:schemeClr val="tx1"/>
                </a:solidFill>
                <a:latin typeface="Arial" charset="0"/>
                <a:ea typeface="ＭＳ Ｐゴシック" charset="-128"/>
              </a:defRPr>
            </a:lvl1pPr>
            <a:lvl2pPr marL="742950" indent="-285750">
              <a:spcBef>
                <a:spcPct val="20000"/>
              </a:spcBef>
              <a:buChar char="–"/>
              <a:defRPr sz="2000">
                <a:solidFill>
                  <a:schemeClr val="tx1"/>
                </a:solidFill>
                <a:latin typeface="Arial" charset="0"/>
                <a:ea typeface="ＭＳ Ｐゴシック" charset="-128"/>
              </a:defRPr>
            </a:lvl2pPr>
            <a:lvl3pPr marL="1143000" indent="-228600">
              <a:spcBef>
                <a:spcPct val="20000"/>
              </a:spcBef>
              <a:buChar char="•"/>
              <a:defRPr>
                <a:solidFill>
                  <a:schemeClr val="tx1"/>
                </a:solidFill>
                <a:latin typeface="Arial" charset="0"/>
                <a:ea typeface="ＭＳ Ｐゴシック" charset="-128"/>
              </a:defRPr>
            </a:lvl3pPr>
            <a:lvl4pPr marL="1600200" indent="-228600">
              <a:spcBef>
                <a:spcPct val="20000"/>
              </a:spcBef>
              <a:buChar char="–"/>
              <a:defRPr sz="1600">
                <a:solidFill>
                  <a:schemeClr val="tx1"/>
                </a:solidFill>
                <a:latin typeface="Arial" charset="0"/>
                <a:ea typeface="ＭＳ Ｐゴシック" charset="-128"/>
              </a:defRPr>
            </a:lvl4pPr>
            <a:lvl5pPr marL="2057400" indent="-228600">
              <a:spcBef>
                <a:spcPct val="20000"/>
              </a:spcBef>
              <a:buChar char="»"/>
              <a:defRPr sz="16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defRPr>
            </a:lvl9pPr>
          </a:lstStyle>
          <a:p>
            <a:pPr>
              <a:spcBef>
                <a:spcPct val="0"/>
              </a:spcBef>
              <a:buFontTx/>
              <a:buNone/>
            </a:pPr>
            <a:r>
              <a:rPr lang="fr-FR" altLang="en-US" sz="2000">
                <a:solidFill>
                  <a:srgbClr val="FF0000"/>
                </a:solidFill>
                <a:latin typeface="Calibri" charset="0"/>
              </a:rPr>
              <a:t>North West Shelves</a:t>
            </a:r>
          </a:p>
        </p:txBody>
      </p:sp>
      <p:sp>
        <p:nvSpPr>
          <p:cNvPr id="22534" name="AutoShape 7"/>
          <p:cNvSpPr>
            <a:spLocks noChangeArrowheads="1"/>
          </p:cNvSpPr>
          <p:nvPr/>
        </p:nvSpPr>
        <p:spPr bwMode="auto">
          <a:xfrm>
            <a:off x="1763713" y="1412875"/>
            <a:ext cx="1728787" cy="504825"/>
          </a:xfrm>
          <a:prstGeom prst="wedgeRoundRectCallout">
            <a:avLst>
              <a:gd name="adj1" fmla="val 79630"/>
              <a:gd name="adj2" fmla="val 1991"/>
              <a:gd name="adj3" fmla="val 16667"/>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Times" charset="0"/>
              <a:buChar char="•"/>
              <a:defRPr sz="2400">
                <a:solidFill>
                  <a:schemeClr val="tx1"/>
                </a:solidFill>
                <a:latin typeface="Arial" charset="0"/>
                <a:ea typeface="ＭＳ Ｐゴシック" charset="-128"/>
              </a:defRPr>
            </a:lvl1pPr>
            <a:lvl2pPr marL="742950" indent="-285750">
              <a:spcBef>
                <a:spcPct val="20000"/>
              </a:spcBef>
              <a:buChar char="–"/>
              <a:defRPr sz="2000">
                <a:solidFill>
                  <a:schemeClr val="tx1"/>
                </a:solidFill>
                <a:latin typeface="Arial" charset="0"/>
                <a:ea typeface="ＭＳ Ｐゴシック" charset="-128"/>
              </a:defRPr>
            </a:lvl2pPr>
            <a:lvl3pPr marL="1143000" indent="-228600">
              <a:spcBef>
                <a:spcPct val="20000"/>
              </a:spcBef>
              <a:buChar char="•"/>
              <a:defRPr>
                <a:solidFill>
                  <a:schemeClr val="tx1"/>
                </a:solidFill>
                <a:latin typeface="Arial" charset="0"/>
                <a:ea typeface="ＭＳ Ｐゴシック" charset="-128"/>
              </a:defRPr>
            </a:lvl3pPr>
            <a:lvl4pPr marL="1600200" indent="-228600">
              <a:spcBef>
                <a:spcPct val="20000"/>
              </a:spcBef>
              <a:buChar char="–"/>
              <a:defRPr sz="1600">
                <a:solidFill>
                  <a:schemeClr val="tx1"/>
                </a:solidFill>
                <a:latin typeface="Arial" charset="0"/>
                <a:ea typeface="ＭＳ Ｐゴシック" charset="-128"/>
              </a:defRPr>
            </a:lvl4pPr>
            <a:lvl5pPr marL="2057400" indent="-228600">
              <a:spcBef>
                <a:spcPct val="20000"/>
              </a:spcBef>
              <a:buChar char="»"/>
              <a:defRPr sz="16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defRPr>
            </a:lvl9pPr>
          </a:lstStyle>
          <a:p>
            <a:pPr>
              <a:spcBef>
                <a:spcPct val="0"/>
              </a:spcBef>
              <a:buFontTx/>
              <a:buNone/>
            </a:pPr>
            <a:r>
              <a:rPr lang="fr-FR" altLang="en-US" sz="2000">
                <a:solidFill>
                  <a:srgbClr val="FF0000"/>
                </a:solidFill>
                <a:latin typeface="Calibri" charset="0"/>
              </a:rPr>
              <a:t>Arctic</a:t>
            </a:r>
          </a:p>
        </p:txBody>
      </p:sp>
      <p:sp>
        <p:nvSpPr>
          <p:cNvPr id="22535" name="AutoShape 8"/>
          <p:cNvSpPr>
            <a:spLocks noChangeArrowheads="1"/>
          </p:cNvSpPr>
          <p:nvPr/>
        </p:nvSpPr>
        <p:spPr bwMode="auto">
          <a:xfrm>
            <a:off x="5295900" y="1700213"/>
            <a:ext cx="1223963" cy="504825"/>
          </a:xfrm>
          <a:prstGeom prst="wedgeRoundRectCallout">
            <a:avLst>
              <a:gd name="adj1" fmla="val -114463"/>
              <a:gd name="adj2" fmla="val 179560"/>
              <a:gd name="adj3" fmla="val 16667"/>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Times" charset="0"/>
              <a:buChar char="•"/>
              <a:defRPr sz="2400">
                <a:solidFill>
                  <a:schemeClr val="tx1"/>
                </a:solidFill>
                <a:latin typeface="Arial" charset="0"/>
                <a:ea typeface="ＭＳ Ｐゴシック" charset="-128"/>
              </a:defRPr>
            </a:lvl1pPr>
            <a:lvl2pPr marL="742950" indent="-285750">
              <a:spcBef>
                <a:spcPct val="20000"/>
              </a:spcBef>
              <a:buChar char="–"/>
              <a:defRPr sz="2000">
                <a:solidFill>
                  <a:schemeClr val="tx1"/>
                </a:solidFill>
                <a:latin typeface="Arial" charset="0"/>
                <a:ea typeface="ＭＳ Ｐゴシック" charset="-128"/>
              </a:defRPr>
            </a:lvl2pPr>
            <a:lvl3pPr marL="1143000" indent="-228600">
              <a:spcBef>
                <a:spcPct val="20000"/>
              </a:spcBef>
              <a:buChar char="•"/>
              <a:defRPr>
                <a:solidFill>
                  <a:schemeClr val="tx1"/>
                </a:solidFill>
                <a:latin typeface="Arial" charset="0"/>
                <a:ea typeface="ＭＳ Ｐゴシック" charset="-128"/>
              </a:defRPr>
            </a:lvl3pPr>
            <a:lvl4pPr marL="1600200" indent="-228600">
              <a:spcBef>
                <a:spcPct val="20000"/>
              </a:spcBef>
              <a:buChar char="–"/>
              <a:defRPr sz="1600">
                <a:solidFill>
                  <a:schemeClr val="tx1"/>
                </a:solidFill>
                <a:latin typeface="Arial" charset="0"/>
                <a:ea typeface="ＭＳ Ｐゴシック" charset="-128"/>
              </a:defRPr>
            </a:lvl4pPr>
            <a:lvl5pPr marL="2057400" indent="-228600">
              <a:spcBef>
                <a:spcPct val="20000"/>
              </a:spcBef>
              <a:buChar char="»"/>
              <a:defRPr sz="16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defRPr>
            </a:lvl9pPr>
          </a:lstStyle>
          <a:p>
            <a:pPr>
              <a:spcBef>
                <a:spcPct val="0"/>
              </a:spcBef>
              <a:buFontTx/>
              <a:buNone/>
            </a:pPr>
            <a:r>
              <a:rPr lang="fr-FR" altLang="en-US" sz="2000">
                <a:solidFill>
                  <a:srgbClr val="FF0000"/>
                </a:solidFill>
                <a:latin typeface="Calibri" charset="0"/>
              </a:rPr>
              <a:t>Baltic</a:t>
            </a:r>
          </a:p>
        </p:txBody>
      </p:sp>
      <p:sp>
        <p:nvSpPr>
          <p:cNvPr id="22536" name="AutoShape 9"/>
          <p:cNvSpPr>
            <a:spLocks noChangeArrowheads="1"/>
          </p:cNvSpPr>
          <p:nvPr/>
        </p:nvSpPr>
        <p:spPr bwMode="auto">
          <a:xfrm>
            <a:off x="4945063" y="4508500"/>
            <a:ext cx="1930400" cy="504825"/>
          </a:xfrm>
          <a:prstGeom prst="wedgeRoundRectCallout">
            <a:avLst>
              <a:gd name="adj1" fmla="val -39208"/>
              <a:gd name="adj2" fmla="val -188259"/>
              <a:gd name="adj3" fmla="val 16667"/>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Times" charset="0"/>
              <a:buChar char="•"/>
              <a:defRPr sz="2400">
                <a:solidFill>
                  <a:schemeClr val="tx1"/>
                </a:solidFill>
                <a:latin typeface="Arial" charset="0"/>
                <a:ea typeface="ＭＳ Ｐゴシック" charset="-128"/>
              </a:defRPr>
            </a:lvl1pPr>
            <a:lvl2pPr marL="742950" indent="-285750">
              <a:spcBef>
                <a:spcPct val="20000"/>
              </a:spcBef>
              <a:buChar char="–"/>
              <a:defRPr sz="2000">
                <a:solidFill>
                  <a:schemeClr val="tx1"/>
                </a:solidFill>
                <a:latin typeface="Arial" charset="0"/>
                <a:ea typeface="ＭＳ Ｐゴシック" charset="-128"/>
              </a:defRPr>
            </a:lvl2pPr>
            <a:lvl3pPr marL="1143000" indent="-228600">
              <a:spcBef>
                <a:spcPct val="20000"/>
              </a:spcBef>
              <a:buChar char="•"/>
              <a:defRPr>
                <a:solidFill>
                  <a:schemeClr val="tx1"/>
                </a:solidFill>
                <a:latin typeface="Arial" charset="0"/>
                <a:ea typeface="ＭＳ Ｐゴシック" charset="-128"/>
              </a:defRPr>
            </a:lvl3pPr>
            <a:lvl4pPr marL="1600200" indent="-228600">
              <a:spcBef>
                <a:spcPct val="20000"/>
              </a:spcBef>
              <a:buChar char="–"/>
              <a:defRPr sz="1600">
                <a:solidFill>
                  <a:schemeClr val="tx1"/>
                </a:solidFill>
                <a:latin typeface="Arial" charset="0"/>
                <a:ea typeface="ＭＳ Ｐゴシック" charset="-128"/>
              </a:defRPr>
            </a:lvl4pPr>
            <a:lvl5pPr marL="2057400" indent="-228600">
              <a:spcBef>
                <a:spcPct val="20000"/>
              </a:spcBef>
              <a:buChar char="»"/>
              <a:defRPr sz="16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defRPr>
            </a:lvl9pPr>
          </a:lstStyle>
          <a:p>
            <a:pPr>
              <a:spcBef>
                <a:spcPct val="0"/>
              </a:spcBef>
              <a:buFontTx/>
              <a:buNone/>
            </a:pPr>
            <a:r>
              <a:rPr lang="fr-FR" altLang="en-US" sz="2000">
                <a:solidFill>
                  <a:srgbClr val="FF0000"/>
                </a:solidFill>
                <a:latin typeface="Calibri" charset="0"/>
              </a:rPr>
              <a:t>Black Sea</a:t>
            </a:r>
          </a:p>
        </p:txBody>
      </p:sp>
      <p:sp>
        <p:nvSpPr>
          <p:cNvPr id="22537" name="AutoShape 10"/>
          <p:cNvSpPr>
            <a:spLocks noChangeArrowheads="1"/>
          </p:cNvSpPr>
          <p:nvPr/>
        </p:nvSpPr>
        <p:spPr bwMode="auto">
          <a:xfrm>
            <a:off x="2916238" y="5084763"/>
            <a:ext cx="2447925" cy="504825"/>
          </a:xfrm>
          <a:prstGeom prst="wedgeRoundRectCallout">
            <a:avLst>
              <a:gd name="adj1" fmla="val -1491"/>
              <a:gd name="adj2" fmla="val -233963"/>
              <a:gd name="adj3" fmla="val 16667"/>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Times" charset="0"/>
              <a:buChar char="•"/>
              <a:defRPr sz="2400">
                <a:solidFill>
                  <a:schemeClr val="tx1"/>
                </a:solidFill>
                <a:latin typeface="Arial" charset="0"/>
                <a:ea typeface="ＭＳ Ｐゴシック" charset="-128"/>
              </a:defRPr>
            </a:lvl1pPr>
            <a:lvl2pPr marL="742950" indent="-285750">
              <a:spcBef>
                <a:spcPct val="20000"/>
              </a:spcBef>
              <a:buChar char="–"/>
              <a:defRPr sz="2000">
                <a:solidFill>
                  <a:schemeClr val="tx1"/>
                </a:solidFill>
                <a:latin typeface="Arial" charset="0"/>
                <a:ea typeface="ＭＳ Ｐゴシック" charset="-128"/>
              </a:defRPr>
            </a:lvl2pPr>
            <a:lvl3pPr marL="1143000" indent="-228600">
              <a:spcBef>
                <a:spcPct val="20000"/>
              </a:spcBef>
              <a:buChar char="•"/>
              <a:defRPr>
                <a:solidFill>
                  <a:schemeClr val="tx1"/>
                </a:solidFill>
                <a:latin typeface="Arial" charset="0"/>
                <a:ea typeface="ＭＳ Ｐゴシック" charset="-128"/>
              </a:defRPr>
            </a:lvl3pPr>
            <a:lvl4pPr marL="1600200" indent="-228600">
              <a:spcBef>
                <a:spcPct val="20000"/>
              </a:spcBef>
              <a:buChar char="–"/>
              <a:defRPr sz="1600">
                <a:solidFill>
                  <a:schemeClr val="tx1"/>
                </a:solidFill>
                <a:latin typeface="Arial" charset="0"/>
                <a:ea typeface="ＭＳ Ｐゴシック" charset="-128"/>
              </a:defRPr>
            </a:lvl4pPr>
            <a:lvl5pPr marL="2057400" indent="-228600">
              <a:spcBef>
                <a:spcPct val="20000"/>
              </a:spcBef>
              <a:buChar char="»"/>
              <a:defRPr sz="16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defRPr>
            </a:lvl9pPr>
          </a:lstStyle>
          <a:p>
            <a:pPr>
              <a:spcBef>
                <a:spcPct val="0"/>
              </a:spcBef>
              <a:buFontTx/>
              <a:buNone/>
            </a:pPr>
            <a:r>
              <a:rPr lang="fr-FR" altLang="en-US" sz="2000">
                <a:solidFill>
                  <a:srgbClr val="FF0000"/>
                </a:solidFill>
                <a:latin typeface="Calibri" charset="0"/>
              </a:rPr>
              <a:t>Mediterranean</a:t>
            </a:r>
          </a:p>
        </p:txBody>
      </p:sp>
      <p:sp>
        <p:nvSpPr>
          <p:cNvPr id="22538" name="Rectangle 4"/>
          <p:cNvSpPr>
            <a:spLocks noChangeArrowheads="1"/>
          </p:cNvSpPr>
          <p:nvPr/>
        </p:nvSpPr>
        <p:spPr bwMode="auto">
          <a:xfrm>
            <a:off x="6672263" y="1371600"/>
            <a:ext cx="2471737" cy="4876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Times" charset="0"/>
              <a:buChar char="•"/>
              <a:defRPr sz="2400">
                <a:solidFill>
                  <a:schemeClr val="tx1"/>
                </a:solidFill>
                <a:latin typeface="Arial" charset="0"/>
                <a:ea typeface="ＭＳ Ｐゴシック" charset="-128"/>
              </a:defRPr>
            </a:lvl1pPr>
            <a:lvl2pPr marL="742950" indent="-285750">
              <a:spcBef>
                <a:spcPct val="20000"/>
              </a:spcBef>
              <a:buChar char="–"/>
              <a:defRPr sz="2000">
                <a:solidFill>
                  <a:schemeClr val="tx1"/>
                </a:solidFill>
                <a:latin typeface="Arial" charset="0"/>
                <a:ea typeface="ＭＳ Ｐゴシック" charset="-128"/>
              </a:defRPr>
            </a:lvl2pPr>
            <a:lvl3pPr marL="1143000" indent="-228600">
              <a:spcBef>
                <a:spcPct val="20000"/>
              </a:spcBef>
              <a:buChar char="•"/>
              <a:defRPr>
                <a:solidFill>
                  <a:schemeClr val="tx1"/>
                </a:solidFill>
                <a:latin typeface="Arial" charset="0"/>
                <a:ea typeface="ＭＳ Ｐゴシック" charset="-128"/>
              </a:defRPr>
            </a:lvl3pPr>
            <a:lvl4pPr marL="1600200" indent="-228600">
              <a:spcBef>
                <a:spcPct val="20000"/>
              </a:spcBef>
              <a:buChar char="–"/>
              <a:defRPr sz="1600">
                <a:solidFill>
                  <a:schemeClr val="tx1"/>
                </a:solidFill>
                <a:latin typeface="Arial" charset="0"/>
                <a:ea typeface="ＭＳ Ｐゴシック" charset="-128"/>
              </a:defRPr>
            </a:lvl4pPr>
            <a:lvl5pPr marL="2057400" indent="-228600">
              <a:spcBef>
                <a:spcPct val="20000"/>
              </a:spcBef>
              <a:buChar char="»"/>
              <a:defRPr sz="16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defRPr>
            </a:lvl9pPr>
          </a:lstStyle>
          <a:p>
            <a:pPr>
              <a:spcBef>
                <a:spcPct val="0"/>
              </a:spcBef>
              <a:buClr>
                <a:srgbClr val="1B505C"/>
              </a:buClr>
              <a:buFont typeface="Wingdings" charset="2"/>
              <a:buNone/>
            </a:pPr>
            <a:r>
              <a:rPr lang="en-US" altLang="en-US" b="0" i="1">
                <a:solidFill>
                  <a:schemeClr val="tx2"/>
                </a:solidFill>
                <a:latin typeface="Times New Roman" charset="0"/>
              </a:rPr>
              <a:t>A Pan-European network of existing infrastructures, value-added by the Copernicus initiative, </a:t>
            </a:r>
          </a:p>
          <a:p>
            <a:pPr>
              <a:spcBef>
                <a:spcPct val="0"/>
              </a:spcBef>
              <a:buClr>
                <a:srgbClr val="1B505C"/>
              </a:buClr>
              <a:buFont typeface="Wingdings" charset="2"/>
              <a:buNone/>
            </a:pPr>
            <a:r>
              <a:rPr lang="en-US" altLang="en-US" b="0" i="1">
                <a:solidFill>
                  <a:schemeClr val="tx2"/>
                </a:solidFill>
                <a:latin typeface="Times New Roman" charset="0"/>
              </a:rPr>
              <a:t>coordinated and with common quality standards </a:t>
            </a:r>
            <a:endParaRPr lang="en-GB" altLang="en-US" sz="2000" b="0">
              <a:solidFill>
                <a:schemeClr val="tx2"/>
              </a:solidFill>
            </a:endParaRPr>
          </a:p>
        </p:txBody>
      </p:sp>
      <p:sp>
        <p:nvSpPr>
          <p:cNvPr id="22539" name="Oval 1"/>
          <p:cNvSpPr>
            <a:spLocks noChangeArrowheads="1"/>
          </p:cNvSpPr>
          <p:nvPr/>
        </p:nvSpPr>
        <p:spPr bwMode="auto">
          <a:xfrm>
            <a:off x="2717800" y="3416300"/>
            <a:ext cx="2946400" cy="1498600"/>
          </a:xfrm>
          <a:prstGeom prst="ellipse">
            <a:avLst/>
          </a:prstGeom>
          <a:solidFill>
            <a:srgbClr val="FFFF99">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Times" charset="0"/>
              <a:buChar char="•"/>
              <a:defRPr sz="2400">
                <a:solidFill>
                  <a:schemeClr val="tx1"/>
                </a:solidFill>
                <a:latin typeface="Arial" charset="0"/>
                <a:ea typeface="ＭＳ Ｐゴシック" charset="-128"/>
              </a:defRPr>
            </a:lvl1pPr>
            <a:lvl2pPr marL="742950" indent="-285750">
              <a:spcBef>
                <a:spcPct val="20000"/>
              </a:spcBef>
              <a:buChar char="–"/>
              <a:defRPr sz="2000">
                <a:solidFill>
                  <a:schemeClr val="tx1"/>
                </a:solidFill>
                <a:latin typeface="Arial" charset="0"/>
                <a:ea typeface="ＭＳ Ｐゴシック" charset="-128"/>
              </a:defRPr>
            </a:lvl2pPr>
            <a:lvl3pPr marL="1143000" indent="-228600">
              <a:spcBef>
                <a:spcPct val="20000"/>
              </a:spcBef>
              <a:buChar char="•"/>
              <a:defRPr>
                <a:solidFill>
                  <a:schemeClr val="tx1"/>
                </a:solidFill>
                <a:latin typeface="Arial" charset="0"/>
                <a:ea typeface="ＭＳ Ｐゴシック" charset="-128"/>
              </a:defRPr>
            </a:lvl3pPr>
            <a:lvl4pPr marL="1600200" indent="-228600">
              <a:spcBef>
                <a:spcPct val="20000"/>
              </a:spcBef>
              <a:buChar char="–"/>
              <a:defRPr sz="1600">
                <a:solidFill>
                  <a:schemeClr val="tx1"/>
                </a:solidFill>
                <a:latin typeface="Arial" charset="0"/>
                <a:ea typeface="ＭＳ Ｐゴシック" charset="-128"/>
              </a:defRPr>
            </a:lvl4pPr>
            <a:lvl5pPr marL="2057400" indent="-228600">
              <a:spcBef>
                <a:spcPct val="20000"/>
              </a:spcBef>
              <a:buChar char="»"/>
              <a:defRPr sz="16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defRPr>
            </a:lvl9pPr>
          </a:lstStyle>
          <a:p>
            <a:pPr>
              <a:spcBef>
                <a:spcPct val="0"/>
              </a:spcBef>
              <a:buFontTx/>
              <a:buNone/>
            </a:pPr>
            <a:endParaRPr lang="en-US" altLang="en-US" sz="2000">
              <a:solidFill>
                <a:srgbClr val="087BA5"/>
              </a:solidFill>
            </a:endParaRPr>
          </a:p>
        </p:txBody>
      </p:sp>
      <p:sp>
        <p:nvSpPr>
          <p:cNvPr id="22540" name="TextBox 12"/>
          <p:cNvSpPr txBox="1">
            <a:spLocks noChangeArrowheads="1"/>
          </p:cNvSpPr>
          <p:nvPr/>
        </p:nvSpPr>
        <p:spPr bwMode="auto">
          <a:xfrm>
            <a:off x="5861050" y="5842000"/>
            <a:ext cx="33178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charset="0"/>
              <a:buChar char="•"/>
              <a:defRPr sz="2400">
                <a:solidFill>
                  <a:schemeClr val="tx1"/>
                </a:solidFill>
                <a:latin typeface="Arial" charset="0"/>
                <a:ea typeface="ＭＳ Ｐゴシック" charset="-128"/>
              </a:defRPr>
            </a:lvl1pPr>
            <a:lvl2pPr marL="742950" indent="-285750">
              <a:spcBef>
                <a:spcPct val="20000"/>
              </a:spcBef>
              <a:buChar char="–"/>
              <a:defRPr sz="2000">
                <a:solidFill>
                  <a:schemeClr val="tx1"/>
                </a:solidFill>
                <a:latin typeface="Arial" charset="0"/>
                <a:ea typeface="ＭＳ Ｐゴシック" charset="-128"/>
              </a:defRPr>
            </a:lvl2pPr>
            <a:lvl3pPr marL="1143000" indent="-228600">
              <a:spcBef>
                <a:spcPct val="20000"/>
              </a:spcBef>
              <a:buChar char="•"/>
              <a:defRPr>
                <a:solidFill>
                  <a:schemeClr val="tx1"/>
                </a:solidFill>
                <a:latin typeface="Arial" charset="0"/>
                <a:ea typeface="ＭＳ Ｐゴシック" charset="-128"/>
              </a:defRPr>
            </a:lvl3pPr>
            <a:lvl4pPr marL="1600200" indent="-228600">
              <a:spcBef>
                <a:spcPct val="20000"/>
              </a:spcBef>
              <a:buChar char="–"/>
              <a:defRPr sz="1600">
                <a:solidFill>
                  <a:schemeClr val="tx1"/>
                </a:solidFill>
                <a:latin typeface="Arial" charset="0"/>
                <a:ea typeface="ＭＳ Ｐゴシック" charset="-128"/>
              </a:defRPr>
            </a:lvl4pPr>
            <a:lvl5pPr marL="2057400" indent="-228600">
              <a:spcBef>
                <a:spcPct val="20000"/>
              </a:spcBef>
              <a:buChar char="»"/>
              <a:defRPr sz="16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defRPr>
            </a:lvl9pPr>
          </a:lstStyle>
          <a:p>
            <a:pPr>
              <a:spcBef>
                <a:spcPct val="0"/>
              </a:spcBef>
              <a:buFontTx/>
              <a:buNone/>
            </a:pPr>
            <a:r>
              <a:rPr lang="en-US" altLang="en-US" sz="2000">
                <a:solidFill>
                  <a:srgbClr val="087BA5"/>
                </a:solidFill>
              </a:rPr>
              <a:t>CMEMS is </a:t>
            </a:r>
          </a:p>
          <a:p>
            <a:pPr>
              <a:spcBef>
                <a:spcPct val="0"/>
              </a:spcBef>
              <a:buFontTx/>
              <a:buNone/>
            </a:pPr>
            <a:r>
              <a:rPr lang="en-US" altLang="en-US" sz="2000">
                <a:solidFill>
                  <a:srgbClr val="087BA5"/>
                </a:solidFill>
              </a:rPr>
              <a:t>coordinated by Mercator Ocean</a:t>
            </a:r>
          </a:p>
        </p:txBody>
      </p:sp>
    </p:spTree>
    <p:extLst>
      <p:ext uri="{BB962C8B-B14F-4D97-AF65-F5344CB8AC3E}">
        <p14:creationId xmlns:p14="http://schemas.microsoft.com/office/powerpoint/2010/main" val="1164673812"/>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ttore 1 7"/>
          <p:cNvCxnSpPr/>
          <p:nvPr/>
        </p:nvCxnSpPr>
        <p:spPr>
          <a:xfrm flipV="1">
            <a:off x="0" y="908050"/>
            <a:ext cx="9144000" cy="0"/>
          </a:xfrm>
          <a:prstGeom prst="line">
            <a:avLst/>
          </a:prstGeom>
          <a:ln w="25400" cmpd="sng">
            <a:solidFill>
              <a:srgbClr val="1A60A6"/>
            </a:solidFill>
            <a:round/>
          </a:ln>
          <a:effectLst/>
        </p:spPr>
        <p:style>
          <a:lnRef idx="2">
            <a:schemeClr val="accent1"/>
          </a:lnRef>
          <a:fillRef idx="0">
            <a:schemeClr val="accent1"/>
          </a:fillRef>
          <a:effectRef idx="1">
            <a:schemeClr val="accent1"/>
          </a:effectRef>
          <a:fontRef idx="minor">
            <a:schemeClr val="tx1"/>
          </a:fontRef>
        </p:style>
      </p:cxnSp>
      <p:cxnSp>
        <p:nvCxnSpPr>
          <p:cNvPr id="10" name="Connettore 1 9"/>
          <p:cNvCxnSpPr/>
          <p:nvPr/>
        </p:nvCxnSpPr>
        <p:spPr>
          <a:xfrm>
            <a:off x="0" y="6524625"/>
            <a:ext cx="8243888" cy="0"/>
          </a:xfrm>
          <a:prstGeom prst="line">
            <a:avLst/>
          </a:prstGeom>
          <a:ln w="25400" cmpd="sng">
            <a:solidFill>
              <a:srgbClr val="1A60A6"/>
            </a:solidFill>
            <a:round/>
          </a:ln>
          <a:effectLst/>
        </p:spPr>
        <p:style>
          <a:lnRef idx="2">
            <a:schemeClr val="accent1"/>
          </a:lnRef>
          <a:fillRef idx="0">
            <a:schemeClr val="accent1"/>
          </a:fillRef>
          <a:effectRef idx="1">
            <a:schemeClr val="accent1"/>
          </a:effectRef>
          <a:fontRef idx="minor">
            <a:schemeClr val="tx1"/>
          </a:fontRef>
        </p:style>
      </p:cxnSp>
      <p:pic>
        <p:nvPicPr>
          <p:cNvPr id="60420" name="Picture 3" descr="Vignette-contractant-web-MED-MFC.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0350"/>
            <a:ext cx="17272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12" descr="IMG_010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404813"/>
            <a:ext cx="2376487" cy="990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0422" name="Picture 2"/>
          <p:cNvPicPr>
            <a:picLocks noChangeAspect="1" noChangeArrowheads="1"/>
          </p:cNvPicPr>
          <p:nvPr/>
        </p:nvPicPr>
        <p:blipFill>
          <a:blip r:embed="rId4">
            <a:extLst>
              <a:ext uri="{28A0092B-C50C-407E-A947-70E740481C1C}">
                <a14:useLocalDpi xmlns:a14="http://schemas.microsoft.com/office/drawing/2010/main" val="0"/>
              </a:ext>
            </a:extLst>
          </a:blip>
          <a:srcRect t="19740"/>
          <a:stretch>
            <a:fillRect/>
          </a:stretch>
        </p:blipFill>
        <p:spPr bwMode="auto">
          <a:xfrm>
            <a:off x="2268538" y="549275"/>
            <a:ext cx="42481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1" descr="Screen Shot 2016-05-09 at 10.20.20.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924175"/>
            <a:ext cx="34718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2" descr="Screen Shot 2016-05-09 at 10.20.2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950" y="5013325"/>
            <a:ext cx="3481388"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79838" y="3429000"/>
            <a:ext cx="275431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p:cNvSpPr/>
          <p:nvPr/>
        </p:nvSpPr>
        <p:spPr>
          <a:xfrm>
            <a:off x="323850" y="2565400"/>
            <a:ext cx="1944688" cy="282575"/>
          </a:xfrm>
          <a:prstGeom prst="roundRect">
            <a:avLst>
              <a:gd name="adj" fmla="val 50000"/>
            </a:avLst>
          </a:prstGeom>
          <a:solidFill>
            <a:schemeClr val="accent1">
              <a:lumMod val="20000"/>
              <a:lumOff val="80000"/>
            </a:schemeClr>
          </a:solidFill>
          <a:ln w="12700" cmpd="sng">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en-GB" sz="1200" dirty="0" smtClean="0">
                <a:solidFill>
                  <a:srgbClr val="333333"/>
                </a:solidFill>
                <a:cs typeface="Arial"/>
              </a:rPr>
              <a:t>Sea Temperature</a:t>
            </a:r>
            <a:endParaRPr lang="en-GB" sz="1200" dirty="0">
              <a:solidFill>
                <a:srgbClr val="333333"/>
              </a:solidFill>
              <a:cs typeface="Arial"/>
            </a:endParaRPr>
          </a:p>
        </p:txBody>
      </p:sp>
      <p:sp>
        <p:nvSpPr>
          <p:cNvPr id="24" name="Rounded Rectangle 23"/>
          <p:cNvSpPr/>
          <p:nvPr/>
        </p:nvSpPr>
        <p:spPr>
          <a:xfrm>
            <a:off x="323850" y="4724400"/>
            <a:ext cx="1944688" cy="284163"/>
          </a:xfrm>
          <a:prstGeom prst="roundRect">
            <a:avLst>
              <a:gd name="adj" fmla="val 50000"/>
            </a:avLst>
          </a:prstGeom>
          <a:solidFill>
            <a:schemeClr val="accent1">
              <a:lumMod val="20000"/>
              <a:lumOff val="80000"/>
            </a:schemeClr>
          </a:solidFill>
          <a:ln w="12700" cmpd="sng">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en-GB" sz="1200" dirty="0" smtClean="0">
                <a:solidFill>
                  <a:srgbClr val="333333"/>
                </a:solidFill>
                <a:cs typeface="Arial"/>
              </a:rPr>
              <a:t>Ocean currents</a:t>
            </a:r>
            <a:endParaRPr lang="en-GB" sz="1200" dirty="0">
              <a:solidFill>
                <a:srgbClr val="333333"/>
              </a:solidFill>
              <a:cs typeface="Arial"/>
            </a:endParaRPr>
          </a:p>
        </p:txBody>
      </p:sp>
      <p:sp>
        <p:nvSpPr>
          <p:cNvPr id="25" name="Rounded Rectangle 24"/>
          <p:cNvSpPr/>
          <p:nvPr/>
        </p:nvSpPr>
        <p:spPr>
          <a:xfrm>
            <a:off x="3779838" y="3068638"/>
            <a:ext cx="1944687" cy="282575"/>
          </a:xfrm>
          <a:prstGeom prst="roundRect">
            <a:avLst>
              <a:gd name="adj" fmla="val 50000"/>
            </a:avLst>
          </a:prstGeom>
          <a:solidFill>
            <a:schemeClr val="accent1">
              <a:lumMod val="20000"/>
              <a:lumOff val="80000"/>
            </a:schemeClr>
          </a:solidFill>
          <a:ln w="12700" cmpd="sng">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en-GB" sz="1200" dirty="0" smtClean="0">
                <a:solidFill>
                  <a:srgbClr val="333333"/>
                </a:solidFill>
                <a:cs typeface="Arial"/>
              </a:rPr>
              <a:t>Biogeochemistry </a:t>
            </a:r>
            <a:r>
              <a:rPr lang="en-GB" sz="1200" dirty="0" err="1" smtClean="0">
                <a:solidFill>
                  <a:srgbClr val="333333"/>
                </a:solidFill>
                <a:cs typeface="Arial"/>
              </a:rPr>
              <a:t>Chl</a:t>
            </a:r>
            <a:r>
              <a:rPr lang="en-GB" sz="1200" dirty="0" smtClean="0">
                <a:solidFill>
                  <a:srgbClr val="333333"/>
                </a:solidFill>
                <a:cs typeface="Arial"/>
              </a:rPr>
              <a:t>-a</a:t>
            </a:r>
            <a:endParaRPr lang="en-GB" sz="1200" dirty="0">
              <a:solidFill>
                <a:srgbClr val="333333"/>
              </a:solidFill>
              <a:cs typeface="Arial"/>
            </a:endParaRPr>
          </a:p>
        </p:txBody>
      </p:sp>
      <p:sp>
        <p:nvSpPr>
          <p:cNvPr id="26" name="Rounded Rectangle 25"/>
          <p:cNvSpPr/>
          <p:nvPr/>
        </p:nvSpPr>
        <p:spPr>
          <a:xfrm>
            <a:off x="6746669" y="3385069"/>
            <a:ext cx="1944688" cy="284162"/>
          </a:xfrm>
          <a:prstGeom prst="roundRect">
            <a:avLst>
              <a:gd name="adj" fmla="val 50000"/>
            </a:avLst>
          </a:prstGeom>
          <a:solidFill>
            <a:schemeClr val="accent1">
              <a:lumMod val="20000"/>
              <a:lumOff val="80000"/>
            </a:schemeClr>
          </a:solidFill>
          <a:ln w="12700" cmpd="sng">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en-GB" sz="1200" dirty="0" smtClean="0">
                <a:solidFill>
                  <a:srgbClr val="333333"/>
                </a:solidFill>
                <a:cs typeface="Arial"/>
              </a:rPr>
              <a:t>Waves</a:t>
            </a:r>
            <a:endParaRPr lang="en-GB" sz="1200" dirty="0">
              <a:solidFill>
                <a:srgbClr val="333333"/>
              </a:solidFill>
              <a:cs typeface="Arial"/>
            </a:endParaRPr>
          </a:p>
        </p:txBody>
      </p:sp>
      <p:sp>
        <p:nvSpPr>
          <p:cNvPr id="27" name="Rounded Rectangle 26"/>
          <p:cNvSpPr/>
          <p:nvPr/>
        </p:nvSpPr>
        <p:spPr>
          <a:xfrm>
            <a:off x="5874518" y="5884677"/>
            <a:ext cx="1944688" cy="282575"/>
          </a:xfrm>
          <a:prstGeom prst="roundRect">
            <a:avLst>
              <a:gd name="adj" fmla="val 50000"/>
            </a:avLst>
          </a:prstGeom>
          <a:solidFill>
            <a:schemeClr val="accent1">
              <a:lumMod val="20000"/>
              <a:lumOff val="80000"/>
            </a:schemeClr>
          </a:solidFill>
          <a:ln w="12700" cmpd="sng">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en-GB" sz="1200" dirty="0" smtClean="0">
                <a:solidFill>
                  <a:srgbClr val="333333"/>
                </a:solidFill>
                <a:cs typeface="Arial"/>
              </a:rPr>
              <a:t>Service Desk</a:t>
            </a:r>
            <a:endParaRPr lang="en-GB" sz="1200" dirty="0">
              <a:solidFill>
                <a:srgbClr val="333333"/>
              </a:solidFill>
              <a:cs typeface="Arial"/>
            </a:endParaRPr>
          </a:p>
        </p:txBody>
      </p:sp>
      <p:sp>
        <p:nvSpPr>
          <p:cNvPr id="28" name="Rounded Rectangle 27"/>
          <p:cNvSpPr/>
          <p:nvPr/>
        </p:nvSpPr>
        <p:spPr>
          <a:xfrm>
            <a:off x="4356100" y="6453188"/>
            <a:ext cx="1944688" cy="282575"/>
          </a:xfrm>
          <a:prstGeom prst="roundRect">
            <a:avLst>
              <a:gd name="adj" fmla="val 50000"/>
            </a:avLst>
          </a:prstGeom>
          <a:solidFill>
            <a:schemeClr val="accent1">
              <a:lumMod val="20000"/>
              <a:lumOff val="80000"/>
            </a:schemeClr>
          </a:solidFill>
          <a:ln w="12700" cmpd="sng">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en-GB" sz="1200" dirty="0" smtClean="0">
                <a:solidFill>
                  <a:srgbClr val="333333"/>
                </a:solidFill>
                <a:cs typeface="Arial"/>
              </a:rPr>
              <a:t>Quality of the products</a:t>
            </a:r>
            <a:endParaRPr lang="en-GB" sz="1200" dirty="0">
              <a:solidFill>
                <a:srgbClr val="333333"/>
              </a:solidFill>
              <a:cs typeface="Arial"/>
            </a:endParaRPr>
          </a:p>
        </p:txBody>
      </p:sp>
      <p:sp>
        <p:nvSpPr>
          <p:cNvPr id="20" name="Rettangolo 10"/>
          <p:cNvSpPr/>
          <p:nvPr/>
        </p:nvSpPr>
        <p:spPr>
          <a:xfrm>
            <a:off x="0" y="0"/>
            <a:ext cx="9144000" cy="188913"/>
          </a:xfrm>
          <a:prstGeom prst="rect">
            <a:avLst/>
          </a:prstGeom>
          <a:solidFill>
            <a:srgbClr val="1A60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pic>
        <p:nvPicPr>
          <p:cNvPr id="60433" name="Picture 3" descr="Schermata 2015-04-24 alle 07.03.51.png"/>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72186" b="5927"/>
          <a:stretch>
            <a:fillRect/>
          </a:stretch>
        </p:blipFill>
        <p:spPr bwMode="auto">
          <a:xfrm>
            <a:off x="2771775" y="0"/>
            <a:ext cx="3240088"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34163" y="3786660"/>
            <a:ext cx="2484437" cy="1136527"/>
          </a:xfrm>
          <a:prstGeom prst="rect">
            <a:avLst/>
          </a:prstGeom>
        </p:spPr>
      </p:pic>
    </p:spTree>
    <p:extLst>
      <p:ext uri="{BB962C8B-B14F-4D97-AF65-F5344CB8AC3E}">
        <p14:creationId xmlns:p14="http://schemas.microsoft.com/office/powerpoint/2010/main" val="1234145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9207"/>
            <a:ext cx="8229600" cy="1600200"/>
          </a:xfrm>
        </p:spPr>
        <p:txBody>
          <a:bodyPr>
            <a:normAutofit fontScale="90000"/>
          </a:bodyPr>
          <a:lstStyle/>
          <a:p>
            <a:pPr>
              <a:defRPr/>
            </a:pPr>
            <a:r>
              <a:rPr lang="en-US" dirty="0" smtClean="0"/>
              <a:t>Contribution to CMEMS Ocean Color and OSI (SST) TAC by </a:t>
            </a:r>
            <a:r>
              <a:rPr lang="en-US" dirty="0" err="1" smtClean="0"/>
              <a:t>MonGOOS</a:t>
            </a:r>
            <a:endParaRPr lang="en-US" dirty="0"/>
          </a:p>
        </p:txBody>
      </p:sp>
      <p:sp>
        <p:nvSpPr>
          <p:cNvPr id="61442" name="Content Placeholder 2"/>
          <p:cNvSpPr>
            <a:spLocks noGrp="1"/>
          </p:cNvSpPr>
          <p:nvPr>
            <p:ph idx="1"/>
          </p:nvPr>
        </p:nvSpPr>
        <p:spPr>
          <a:xfrm>
            <a:off x="611560" y="2204864"/>
            <a:ext cx="8229600" cy="4876800"/>
          </a:xfrm>
        </p:spPr>
        <p:txBody>
          <a:bodyPr/>
          <a:lstStyle/>
          <a:p>
            <a:r>
              <a:rPr lang="en-US" altLang="x-none" dirty="0">
                <a:ea typeface="ＭＳ Ｐゴシック" charset="-128"/>
              </a:rPr>
              <a:t>CNR is coordinating the Ocean Color TAC, produce the Ocean color products for the Med and the SST products for the MED in the OSI TAC</a:t>
            </a:r>
          </a:p>
        </p:txBody>
      </p:sp>
      <p:pic>
        <p:nvPicPr>
          <p:cNvPr id="61443" name="Picture 4" descr="uick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13" y="3357563"/>
            <a:ext cx="4332287"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4463" y="3994150"/>
            <a:ext cx="3919537"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834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MONGOOS Observing system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1600199"/>
            <a:ext cx="6912768" cy="5227781"/>
          </a:xfrm>
        </p:spPr>
      </p:pic>
    </p:spTree>
    <p:extLst>
      <p:ext uri="{BB962C8B-B14F-4D97-AF65-F5344CB8AC3E}">
        <p14:creationId xmlns:p14="http://schemas.microsoft.com/office/powerpoint/2010/main" val="795709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MONGOOS ocean forecasting system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6941" y="1600200"/>
            <a:ext cx="7150117" cy="5189961"/>
          </a:xfrm>
        </p:spPr>
      </p:pic>
    </p:spTree>
    <p:extLst>
      <p:ext uri="{BB962C8B-B14F-4D97-AF65-F5344CB8AC3E}">
        <p14:creationId xmlns:p14="http://schemas.microsoft.com/office/powerpoint/2010/main" val="16572399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jecutivo">
  <a:themeElements>
    <a:clrScheme name="Ejecutivo">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jecutiv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jecu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Executive</Template>
  <TotalTime>204</TotalTime>
  <Words>599</Words>
  <Application>Microsoft Macintosh PowerPoint</Application>
  <PresentationFormat>On-screen Show (4:3)</PresentationFormat>
  <Paragraphs>120</Paragraphs>
  <Slides>14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Century Gothic</vt:lpstr>
      <vt:lpstr>Courier New</vt:lpstr>
      <vt:lpstr>ＭＳ Ｐゴシック</vt:lpstr>
      <vt:lpstr>Palatino Linotype</vt:lpstr>
      <vt:lpstr>Arial</vt:lpstr>
      <vt:lpstr>Arial Black</vt:lpstr>
      <vt:lpstr>Calibri</vt:lpstr>
      <vt:lpstr>Times</vt:lpstr>
      <vt:lpstr>Times New Roman</vt:lpstr>
      <vt:lpstr>Wingdings</vt:lpstr>
      <vt:lpstr>Ejecutivo</vt:lpstr>
      <vt:lpstr>How are we organized in the Mediterranean are and international level?   Mediterranean Oceanography Network for the  Global Ocean Observing System</vt:lpstr>
      <vt:lpstr>MONGOOS</vt:lpstr>
      <vt:lpstr>PowerPoint Presentation</vt:lpstr>
      <vt:lpstr>PowerPoint Presentation</vt:lpstr>
      <vt:lpstr>EU Copernicus Marine Environment Monitoring Service (CMEMS) </vt:lpstr>
      <vt:lpstr>PowerPoint Presentation</vt:lpstr>
      <vt:lpstr>Contribution to CMEMS Ocean Color and OSI (SST) TAC by MonGOOS</vt:lpstr>
      <vt:lpstr>MONGOOS Observing system</vt:lpstr>
      <vt:lpstr>MONGOOS ocean forecasting system</vt:lpstr>
      <vt:lpstr>PowerPoint Presentation</vt:lpstr>
      <vt:lpstr>PowerPoint Presentation</vt:lpstr>
      <vt:lpstr>Key messages</vt:lpstr>
      <vt:lpstr>Key messages</vt:lpstr>
      <vt:lpstr>PowerPoint Presentation</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MESCAT (MEditerranean Sea-level Change And Tsunamis)</dc:title>
  <dc:creator>ENRIQUE ALVAREZ FANJUL</dc:creator>
  <cp:lastModifiedBy>Microsoft Office User</cp:lastModifiedBy>
  <cp:revision>25</cp:revision>
  <dcterms:created xsi:type="dcterms:W3CDTF">2015-04-30T07:58:17Z</dcterms:created>
  <dcterms:modified xsi:type="dcterms:W3CDTF">2018-01-11T11:52:30Z</dcterms:modified>
</cp:coreProperties>
</file>