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284" r:id="rId2"/>
    <p:sldId id="281" r:id="rId3"/>
    <p:sldId id="282" r:id="rId4"/>
    <p:sldId id="268" r:id="rId5"/>
    <p:sldId id="312" r:id="rId6"/>
    <p:sldId id="313" r:id="rId7"/>
    <p:sldId id="314" r:id="rId8"/>
    <p:sldId id="315" r:id="rId9"/>
    <p:sldId id="316" r:id="rId10"/>
    <p:sldId id="317" r:id="rId11"/>
    <p:sldId id="318" r:id="rId12"/>
    <p:sldId id="286" r:id="rId13"/>
    <p:sldId id="269" r:id="rId14"/>
    <p:sldId id="292" r:id="rId15"/>
    <p:sldId id="293" r:id="rId16"/>
    <p:sldId id="294" r:id="rId17"/>
    <p:sldId id="295" r:id="rId18"/>
    <p:sldId id="296" r:id="rId19"/>
    <p:sldId id="297" r:id="rId20"/>
    <p:sldId id="298" r:id="rId21"/>
    <p:sldId id="299" r:id="rId22"/>
    <p:sldId id="300" r:id="rId23"/>
    <p:sldId id="301" r:id="rId24"/>
    <p:sldId id="302" r:id="rId25"/>
    <p:sldId id="303" r:id="rId26"/>
    <p:sldId id="304" r:id="rId27"/>
    <p:sldId id="305" r:id="rId28"/>
    <p:sldId id="306" r:id="rId29"/>
    <p:sldId id="307" r:id="rId30"/>
    <p:sldId id="308" r:id="rId31"/>
    <p:sldId id="309" r:id="rId32"/>
    <p:sldId id="310" r:id="rId33"/>
    <p:sldId id="270" r:id="rId34"/>
    <p:sldId id="275" r:id="rId35"/>
    <p:sldId id="279" r:id="rId36"/>
    <p:sldId id="278" r:id="rId37"/>
    <p:sldId id="319" r:id="rId38"/>
    <p:sldId id="320" r:id="rId39"/>
    <p:sldId id="273" r:id="rId40"/>
    <p:sldId id="321" r:id="rId41"/>
    <p:sldId id="271" r:id="rId42"/>
    <p:sldId id="287" r:id="rId43"/>
    <p:sldId id="288" r:id="rId44"/>
    <p:sldId id="289" r:id="rId45"/>
    <p:sldId id="290" r:id="rId46"/>
    <p:sldId id="265" r:id="rId47"/>
    <p:sldId id="291" r:id="rId4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25E5076-3810-47DD-B79F-674D7AD40C01}" styleName="Stile scuro 1 - Color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7292A2E-F333-43FB-9621-5CBBE7FDCDCB}" styleName="Stile chiaro 2 - Color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Stile chiaro 3 - Colore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Stile chiaro 3 - Colore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900"/>
    <p:restoredTop sz="54698"/>
  </p:normalViewPr>
  <p:slideViewPr>
    <p:cSldViewPr snapToGrid="0" snapToObjects="1">
      <p:cViewPr varScale="1">
        <p:scale>
          <a:sx n="48" d="100"/>
          <a:sy n="48" d="100"/>
        </p:scale>
        <p:origin x="1512" y="192"/>
      </p:cViewPr>
      <p:guideLst/>
    </p:cSldViewPr>
  </p:slideViewPr>
  <p:notesTextViewPr>
    <p:cViewPr>
      <p:scale>
        <a:sx n="140" d="100"/>
        <a:sy n="14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5A797C34-18CB-B243-95EB-6BA7E29445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2C114139-A6AF-EF4E-8430-FBBEBA8B16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4ED9B2-2C59-C44D-86AA-4D8547D241E0}" type="datetimeFigureOut">
              <a:rPr lang="it-IT" smtClean="0"/>
              <a:t>04/02/20</a:t>
            </a:fld>
            <a:endParaRPr lang="it-IT"/>
          </a:p>
        </p:txBody>
      </p:sp>
      <p:sp>
        <p:nvSpPr>
          <p:cNvPr id="4" name="Segnaposto piè di pagina 3">
            <a:extLst>
              <a:ext uri="{FF2B5EF4-FFF2-40B4-BE49-F238E27FC236}">
                <a16:creationId xmlns:a16="http://schemas.microsoft.com/office/drawing/2014/main" id="{77574DB5-6F21-7641-B524-5295F44F54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8FB1D491-44F4-8C45-80AA-B9E3A90E40B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D21745-8896-FE49-8291-6B2CB7AADF5B}" type="slidenum">
              <a:rPr lang="it-IT" smtClean="0"/>
              <a:t>‹N›</a:t>
            </a:fld>
            <a:endParaRPr lang="it-IT"/>
          </a:p>
        </p:txBody>
      </p:sp>
    </p:spTree>
    <p:extLst>
      <p:ext uri="{BB962C8B-B14F-4D97-AF65-F5344CB8AC3E}">
        <p14:creationId xmlns:p14="http://schemas.microsoft.com/office/powerpoint/2010/main" val="436212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1E82B9-7D93-EA4E-ADC5-CC44D6B22BD8}" type="datetimeFigureOut">
              <a:rPr lang="it-IT" smtClean="0"/>
              <a:t>04/02/20</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E12AB-CB9A-AF48-940C-BB60D9917E08}" type="slidenum">
              <a:rPr lang="it-IT" smtClean="0"/>
              <a:t>‹N›</a:t>
            </a:fld>
            <a:endParaRPr lang="it-IT"/>
          </a:p>
        </p:txBody>
      </p:sp>
    </p:spTree>
    <p:extLst>
      <p:ext uri="{BB962C8B-B14F-4D97-AF65-F5344CB8AC3E}">
        <p14:creationId xmlns:p14="http://schemas.microsoft.com/office/powerpoint/2010/main" val="2847011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5"/>
          </p:nvPr>
        </p:nvSpPr>
        <p:spPr/>
        <p:txBody>
          <a:bodyPr/>
          <a:lstStyle/>
          <a:p>
            <a:fld id="{B34E12AB-CB9A-AF48-940C-BB60D9917E08}" type="slidenum">
              <a:rPr lang="it-IT" smtClean="0"/>
              <a:t>1</a:t>
            </a:fld>
            <a:endParaRPr lang="it-IT"/>
          </a:p>
        </p:txBody>
      </p:sp>
    </p:spTree>
    <p:extLst>
      <p:ext uri="{BB962C8B-B14F-4D97-AF65-F5344CB8AC3E}">
        <p14:creationId xmlns:p14="http://schemas.microsoft.com/office/powerpoint/2010/main" val="1730169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it-IT"/>
          </a:p>
        </p:txBody>
      </p:sp>
      <p:sp>
        <p:nvSpPr>
          <p:cNvPr id="5" name="Slide Number Placeholder 4"/>
          <p:cNvSpPr>
            <a:spLocks noGrp="1"/>
          </p:cNvSpPr>
          <p:nvPr>
            <p:ph type="sldNum" sz="quarter" idx="5"/>
          </p:nvPr>
        </p:nvSpPr>
        <p:spPr/>
        <p:txBody>
          <a:bodyPr/>
          <a:lstStyle/>
          <a:p>
            <a:fld id="{E72135BD-A271-4D96-8D0B-98DB4AC90B30}" type="slidenum">
              <a:rPr lang="it-IT" smtClean="0"/>
              <a:t>19</a:t>
            </a:fld>
            <a:endParaRPr lang="it-IT"/>
          </a:p>
        </p:txBody>
      </p:sp>
    </p:spTree>
    <p:extLst>
      <p:ext uri="{BB962C8B-B14F-4D97-AF65-F5344CB8AC3E}">
        <p14:creationId xmlns:p14="http://schemas.microsoft.com/office/powerpoint/2010/main" val="2663021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it-IT"/>
          </a:p>
        </p:txBody>
      </p:sp>
      <p:sp>
        <p:nvSpPr>
          <p:cNvPr id="5" name="Slide Number Placeholder 4"/>
          <p:cNvSpPr>
            <a:spLocks noGrp="1"/>
          </p:cNvSpPr>
          <p:nvPr>
            <p:ph type="sldNum" sz="quarter" idx="5"/>
          </p:nvPr>
        </p:nvSpPr>
        <p:spPr/>
        <p:txBody>
          <a:bodyPr/>
          <a:lstStyle/>
          <a:p>
            <a:fld id="{E72135BD-A271-4D96-8D0B-98DB4AC90B30}" type="slidenum">
              <a:rPr lang="it-IT" smtClean="0"/>
              <a:t>20</a:t>
            </a:fld>
            <a:endParaRPr lang="it-IT"/>
          </a:p>
        </p:txBody>
      </p:sp>
    </p:spTree>
    <p:extLst>
      <p:ext uri="{BB962C8B-B14F-4D97-AF65-F5344CB8AC3E}">
        <p14:creationId xmlns:p14="http://schemas.microsoft.com/office/powerpoint/2010/main" val="3625107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tHINK</a:t>
            </a:r>
            <a:r>
              <a:rPr lang="en-US" dirty="0"/>
              <a:t> Big </a:t>
            </a:r>
          </a:p>
        </p:txBody>
      </p:sp>
      <p:sp>
        <p:nvSpPr>
          <p:cNvPr id="4" name="Footer Placeholder 3"/>
          <p:cNvSpPr>
            <a:spLocks noGrp="1"/>
          </p:cNvSpPr>
          <p:nvPr>
            <p:ph type="ftr" sz="quarter" idx="4"/>
          </p:nvPr>
        </p:nvSpPr>
        <p:spPr/>
        <p:txBody>
          <a:bodyPr/>
          <a:lstStyle/>
          <a:p>
            <a:endParaRPr lang="it-IT"/>
          </a:p>
        </p:txBody>
      </p:sp>
      <p:sp>
        <p:nvSpPr>
          <p:cNvPr id="5" name="Slide Number Placeholder 4"/>
          <p:cNvSpPr>
            <a:spLocks noGrp="1"/>
          </p:cNvSpPr>
          <p:nvPr>
            <p:ph type="sldNum" sz="quarter" idx="5"/>
          </p:nvPr>
        </p:nvSpPr>
        <p:spPr/>
        <p:txBody>
          <a:bodyPr/>
          <a:lstStyle/>
          <a:p>
            <a:fld id="{E72135BD-A271-4D96-8D0B-98DB4AC90B30}" type="slidenum">
              <a:rPr lang="it-IT" smtClean="0"/>
              <a:t>21</a:t>
            </a:fld>
            <a:endParaRPr lang="it-IT"/>
          </a:p>
        </p:txBody>
      </p:sp>
    </p:spTree>
    <p:extLst>
      <p:ext uri="{BB962C8B-B14F-4D97-AF65-F5344CB8AC3E}">
        <p14:creationId xmlns:p14="http://schemas.microsoft.com/office/powerpoint/2010/main" val="2536996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tHINK</a:t>
            </a:r>
            <a:r>
              <a:rPr lang="en-US" dirty="0"/>
              <a:t> Big </a:t>
            </a:r>
          </a:p>
        </p:txBody>
      </p:sp>
      <p:sp>
        <p:nvSpPr>
          <p:cNvPr id="4" name="Footer Placeholder 3"/>
          <p:cNvSpPr>
            <a:spLocks noGrp="1"/>
          </p:cNvSpPr>
          <p:nvPr>
            <p:ph type="ftr" sz="quarter" idx="4"/>
          </p:nvPr>
        </p:nvSpPr>
        <p:spPr/>
        <p:txBody>
          <a:bodyPr/>
          <a:lstStyle/>
          <a:p>
            <a:endParaRPr lang="it-IT"/>
          </a:p>
        </p:txBody>
      </p:sp>
      <p:sp>
        <p:nvSpPr>
          <p:cNvPr id="5" name="Slide Number Placeholder 4"/>
          <p:cNvSpPr>
            <a:spLocks noGrp="1"/>
          </p:cNvSpPr>
          <p:nvPr>
            <p:ph type="sldNum" sz="quarter" idx="5"/>
          </p:nvPr>
        </p:nvSpPr>
        <p:spPr/>
        <p:txBody>
          <a:bodyPr/>
          <a:lstStyle/>
          <a:p>
            <a:fld id="{E72135BD-A271-4D96-8D0B-98DB4AC90B30}" type="slidenum">
              <a:rPr lang="it-IT" smtClean="0"/>
              <a:t>22</a:t>
            </a:fld>
            <a:endParaRPr lang="it-IT"/>
          </a:p>
        </p:txBody>
      </p:sp>
    </p:spTree>
    <p:extLst>
      <p:ext uri="{BB962C8B-B14F-4D97-AF65-F5344CB8AC3E}">
        <p14:creationId xmlns:p14="http://schemas.microsoft.com/office/powerpoint/2010/main" val="3410377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tHINK</a:t>
            </a:r>
            <a:r>
              <a:rPr lang="en-US" dirty="0"/>
              <a:t> Big </a:t>
            </a:r>
          </a:p>
        </p:txBody>
      </p:sp>
      <p:sp>
        <p:nvSpPr>
          <p:cNvPr id="4" name="Footer Placeholder 3"/>
          <p:cNvSpPr>
            <a:spLocks noGrp="1"/>
          </p:cNvSpPr>
          <p:nvPr>
            <p:ph type="ftr" sz="quarter" idx="4"/>
          </p:nvPr>
        </p:nvSpPr>
        <p:spPr/>
        <p:txBody>
          <a:bodyPr/>
          <a:lstStyle/>
          <a:p>
            <a:endParaRPr lang="it-IT"/>
          </a:p>
        </p:txBody>
      </p:sp>
      <p:sp>
        <p:nvSpPr>
          <p:cNvPr id="5" name="Slide Number Placeholder 4"/>
          <p:cNvSpPr>
            <a:spLocks noGrp="1"/>
          </p:cNvSpPr>
          <p:nvPr>
            <p:ph type="sldNum" sz="quarter" idx="5"/>
          </p:nvPr>
        </p:nvSpPr>
        <p:spPr/>
        <p:txBody>
          <a:bodyPr/>
          <a:lstStyle/>
          <a:p>
            <a:fld id="{E72135BD-A271-4D96-8D0B-98DB4AC90B30}" type="slidenum">
              <a:rPr lang="it-IT" smtClean="0"/>
              <a:t>23</a:t>
            </a:fld>
            <a:endParaRPr lang="it-IT"/>
          </a:p>
        </p:txBody>
      </p:sp>
    </p:spTree>
    <p:extLst>
      <p:ext uri="{BB962C8B-B14F-4D97-AF65-F5344CB8AC3E}">
        <p14:creationId xmlns:p14="http://schemas.microsoft.com/office/powerpoint/2010/main" val="3049478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tHINK</a:t>
            </a:r>
            <a:r>
              <a:rPr lang="en-US" dirty="0"/>
              <a:t> Big </a:t>
            </a:r>
          </a:p>
        </p:txBody>
      </p:sp>
      <p:sp>
        <p:nvSpPr>
          <p:cNvPr id="4" name="Footer Placeholder 3"/>
          <p:cNvSpPr>
            <a:spLocks noGrp="1"/>
          </p:cNvSpPr>
          <p:nvPr>
            <p:ph type="ftr" sz="quarter" idx="4"/>
          </p:nvPr>
        </p:nvSpPr>
        <p:spPr/>
        <p:txBody>
          <a:bodyPr/>
          <a:lstStyle/>
          <a:p>
            <a:endParaRPr lang="it-IT"/>
          </a:p>
        </p:txBody>
      </p:sp>
      <p:sp>
        <p:nvSpPr>
          <p:cNvPr id="5" name="Slide Number Placeholder 4"/>
          <p:cNvSpPr>
            <a:spLocks noGrp="1"/>
          </p:cNvSpPr>
          <p:nvPr>
            <p:ph type="sldNum" sz="quarter" idx="5"/>
          </p:nvPr>
        </p:nvSpPr>
        <p:spPr/>
        <p:txBody>
          <a:bodyPr/>
          <a:lstStyle/>
          <a:p>
            <a:fld id="{E72135BD-A271-4D96-8D0B-98DB4AC90B30}" type="slidenum">
              <a:rPr lang="it-IT" smtClean="0"/>
              <a:t>24</a:t>
            </a:fld>
            <a:endParaRPr lang="it-IT"/>
          </a:p>
        </p:txBody>
      </p:sp>
    </p:spTree>
    <p:extLst>
      <p:ext uri="{BB962C8B-B14F-4D97-AF65-F5344CB8AC3E}">
        <p14:creationId xmlns:p14="http://schemas.microsoft.com/office/powerpoint/2010/main" val="3487397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tHINK</a:t>
            </a:r>
            <a:r>
              <a:rPr lang="en-US" dirty="0"/>
              <a:t> Big </a:t>
            </a:r>
          </a:p>
        </p:txBody>
      </p:sp>
      <p:sp>
        <p:nvSpPr>
          <p:cNvPr id="4" name="Footer Placeholder 3"/>
          <p:cNvSpPr>
            <a:spLocks noGrp="1"/>
          </p:cNvSpPr>
          <p:nvPr>
            <p:ph type="ftr" sz="quarter" idx="4"/>
          </p:nvPr>
        </p:nvSpPr>
        <p:spPr/>
        <p:txBody>
          <a:bodyPr/>
          <a:lstStyle/>
          <a:p>
            <a:endParaRPr lang="it-IT"/>
          </a:p>
        </p:txBody>
      </p:sp>
      <p:sp>
        <p:nvSpPr>
          <p:cNvPr id="5" name="Slide Number Placeholder 4"/>
          <p:cNvSpPr>
            <a:spLocks noGrp="1"/>
          </p:cNvSpPr>
          <p:nvPr>
            <p:ph type="sldNum" sz="quarter" idx="5"/>
          </p:nvPr>
        </p:nvSpPr>
        <p:spPr/>
        <p:txBody>
          <a:bodyPr/>
          <a:lstStyle/>
          <a:p>
            <a:fld id="{E72135BD-A271-4D96-8D0B-98DB4AC90B30}" type="slidenum">
              <a:rPr lang="it-IT" smtClean="0"/>
              <a:t>25</a:t>
            </a:fld>
            <a:endParaRPr lang="it-IT"/>
          </a:p>
        </p:txBody>
      </p:sp>
    </p:spTree>
    <p:extLst>
      <p:ext uri="{BB962C8B-B14F-4D97-AF65-F5344CB8AC3E}">
        <p14:creationId xmlns:p14="http://schemas.microsoft.com/office/powerpoint/2010/main" val="3578008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tHINK</a:t>
            </a:r>
            <a:r>
              <a:rPr lang="en-US" dirty="0"/>
              <a:t> Big </a:t>
            </a:r>
          </a:p>
        </p:txBody>
      </p:sp>
      <p:sp>
        <p:nvSpPr>
          <p:cNvPr id="4" name="Footer Placeholder 3"/>
          <p:cNvSpPr>
            <a:spLocks noGrp="1"/>
          </p:cNvSpPr>
          <p:nvPr>
            <p:ph type="ftr" sz="quarter" idx="4"/>
          </p:nvPr>
        </p:nvSpPr>
        <p:spPr/>
        <p:txBody>
          <a:bodyPr/>
          <a:lstStyle/>
          <a:p>
            <a:endParaRPr lang="it-IT"/>
          </a:p>
        </p:txBody>
      </p:sp>
      <p:sp>
        <p:nvSpPr>
          <p:cNvPr id="5" name="Slide Number Placeholder 4"/>
          <p:cNvSpPr>
            <a:spLocks noGrp="1"/>
          </p:cNvSpPr>
          <p:nvPr>
            <p:ph type="sldNum" sz="quarter" idx="5"/>
          </p:nvPr>
        </p:nvSpPr>
        <p:spPr/>
        <p:txBody>
          <a:bodyPr/>
          <a:lstStyle/>
          <a:p>
            <a:fld id="{E72135BD-A271-4D96-8D0B-98DB4AC90B30}" type="slidenum">
              <a:rPr lang="it-IT" smtClean="0"/>
              <a:t>26</a:t>
            </a:fld>
            <a:endParaRPr lang="it-IT"/>
          </a:p>
        </p:txBody>
      </p:sp>
    </p:spTree>
    <p:extLst>
      <p:ext uri="{BB962C8B-B14F-4D97-AF65-F5344CB8AC3E}">
        <p14:creationId xmlns:p14="http://schemas.microsoft.com/office/powerpoint/2010/main" val="2346821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tHINK</a:t>
            </a:r>
            <a:r>
              <a:rPr lang="en-US" dirty="0"/>
              <a:t> Big </a:t>
            </a:r>
          </a:p>
        </p:txBody>
      </p:sp>
      <p:sp>
        <p:nvSpPr>
          <p:cNvPr id="4" name="Footer Placeholder 3"/>
          <p:cNvSpPr>
            <a:spLocks noGrp="1"/>
          </p:cNvSpPr>
          <p:nvPr>
            <p:ph type="ftr" sz="quarter" idx="4"/>
          </p:nvPr>
        </p:nvSpPr>
        <p:spPr/>
        <p:txBody>
          <a:bodyPr/>
          <a:lstStyle/>
          <a:p>
            <a:endParaRPr lang="it-IT"/>
          </a:p>
        </p:txBody>
      </p:sp>
      <p:sp>
        <p:nvSpPr>
          <p:cNvPr id="5" name="Slide Number Placeholder 4"/>
          <p:cNvSpPr>
            <a:spLocks noGrp="1"/>
          </p:cNvSpPr>
          <p:nvPr>
            <p:ph type="sldNum" sz="quarter" idx="5"/>
          </p:nvPr>
        </p:nvSpPr>
        <p:spPr/>
        <p:txBody>
          <a:bodyPr/>
          <a:lstStyle/>
          <a:p>
            <a:fld id="{E72135BD-A271-4D96-8D0B-98DB4AC90B30}" type="slidenum">
              <a:rPr lang="it-IT" smtClean="0"/>
              <a:t>27</a:t>
            </a:fld>
            <a:endParaRPr lang="it-IT"/>
          </a:p>
        </p:txBody>
      </p:sp>
    </p:spTree>
    <p:extLst>
      <p:ext uri="{BB962C8B-B14F-4D97-AF65-F5344CB8AC3E}">
        <p14:creationId xmlns:p14="http://schemas.microsoft.com/office/powerpoint/2010/main" val="78816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tHINK</a:t>
            </a:r>
            <a:r>
              <a:rPr lang="en-US" dirty="0"/>
              <a:t> Big </a:t>
            </a:r>
          </a:p>
        </p:txBody>
      </p:sp>
      <p:sp>
        <p:nvSpPr>
          <p:cNvPr id="4" name="Footer Placeholder 3"/>
          <p:cNvSpPr>
            <a:spLocks noGrp="1"/>
          </p:cNvSpPr>
          <p:nvPr>
            <p:ph type="ftr" sz="quarter" idx="4"/>
          </p:nvPr>
        </p:nvSpPr>
        <p:spPr/>
        <p:txBody>
          <a:bodyPr/>
          <a:lstStyle/>
          <a:p>
            <a:endParaRPr lang="it-IT"/>
          </a:p>
        </p:txBody>
      </p:sp>
      <p:sp>
        <p:nvSpPr>
          <p:cNvPr id="5" name="Slide Number Placeholder 4"/>
          <p:cNvSpPr>
            <a:spLocks noGrp="1"/>
          </p:cNvSpPr>
          <p:nvPr>
            <p:ph type="sldNum" sz="quarter" idx="5"/>
          </p:nvPr>
        </p:nvSpPr>
        <p:spPr/>
        <p:txBody>
          <a:bodyPr/>
          <a:lstStyle/>
          <a:p>
            <a:fld id="{E72135BD-A271-4D96-8D0B-98DB4AC90B30}" type="slidenum">
              <a:rPr lang="it-IT" smtClean="0"/>
              <a:t>28</a:t>
            </a:fld>
            <a:endParaRPr lang="it-IT"/>
          </a:p>
        </p:txBody>
      </p:sp>
    </p:spTree>
    <p:extLst>
      <p:ext uri="{BB962C8B-B14F-4D97-AF65-F5344CB8AC3E}">
        <p14:creationId xmlns:p14="http://schemas.microsoft.com/office/powerpoint/2010/main" val="2928459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noProof="0" dirty="0"/>
          </a:p>
        </p:txBody>
      </p:sp>
      <p:sp>
        <p:nvSpPr>
          <p:cNvPr id="4" name="Segnaposto numero diapositiva 3"/>
          <p:cNvSpPr>
            <a:spLocks noGrp="1"/>
          </p:cNvSpPr>
          <p:nvPr>
            <p:ph type="sldNum" sz="quarter" idx="5"/>
          </p:nvPr>
        </p:nvSpPr>
        <p:spPr/>
        <p:txBody>
          <a:bodyPr/>
          <a:lstStyle/>
          <a:p>
            <a:fld id="{B34E12AB-CB9A-AF48-940C-BB60D9917E08}" type="slidenum">
              <a:rPr lang="it-IT" smtClean="0"/>
              <a:t>2</a:t>
            </a:fld>
            <a:endParaRPr lang="it-IT"/>
          </a:p>
        </p:txBody>
      </p:sp>
    </p:spTree>
    <p:extLst>
      <p:ext uri="{BB962C8B-B14F-4D97-AF65-F5344CB8AC3E}">
        <p14:creationId xmlns:p14="http://schemas.microsoft.com/office/powerpoint/2010/main" val="483016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tHINK</a:t>
            </a:r>
            <a:r>
              <a:rPr lang="en-US" dirty="0"/>
              <a:t> Big </a:t>
            </a:r>
          </a:p>
        </p:txBody>
      </p:sp>
      <p:sp>
        <p:nvSpPr>
          <p:cNvPr id="4" name="Footer Placeholder 3"/>
          <p:cNvSpPr>
            <a:spLocks noGrp="1"/>
          </p:cNvSpPr>
          <p:nvPr>
            <p:ph type="ftr" sz="quarter" idx="4"/>
          </p:nvPr>
        </p:nvSpPr>
        <p:spPr/>
        <p:txBody>
          <a:bodyPr/>
          <a:lstStyle/>
          <a:p>
            <a:endParaRPr lang="it-IT"/>
          </a:p>
        </p:txBody>
      </p:sp>
      <p:sp>
        <p:nvSpPr>
          <p:cNvPr id="5" name="Slide Number Placeholder 4"/>
          <p:cNvSpPr>
            <a:spLocks noGrp="1"/>
          </p:cNvSpPr>
          <p:nvPr>
            <p:ph type="sldNum" sz="quarter" idx="5"/>
          </p:nvPr>
        </p:nvSpPr>
        <p:spPr/>
        <p:txBody>
          <a:bodyPr/>
          <a:lstStyle/>
          <a:p>
            <a:fld id="{E72135BD-A271-4D96-8D0B-98DB4AC90B30}" type="slidenum">
              <a:rPr lang="it-IT" smtClean="0"/>
              <a:t>29</a:t>
            </a:fld>
            <a:endParaRPr lang="it-IT"/>
          </a:p>
        </p:txBody>
      </p:sp>
    </p:spTree>
    <p:extLst>
      <p:ext uri="{BB962C8B-B14F-4D97-AF65-F5344CB8AC3E}">
        <p14:creationId xmlns:p14="http://schemas.microsoft.com/office/powerpoint/2010/main" val="2826878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tHINK</a:t>
            </a:r>
            <a:r>
              <a:rPr lang="en-US" dirty="0"/>
              <a:t> Big </a:t>
            </a:r>
          </a:p>
        </p:txBody>
      </p:sp>
      <p:sp>
        <p:nvSpPr>
          <p:cNvPr id="4" name="Footer Placeholder 3"/>
          <p:cNvSpPr>
            <a:spLocks noGrp="1"/>
          </p:cNvSpPr>
          <p:nvPr>
            <p:ph type="ftr" sz="quarter" idx="4"/>
          </p:nvPr>
        </p:nvSpPr>
        <p:spPr/>
        <p:txBody>
          <a:bodyPr/>
          <a:lstStyle/>
          <a:p>
            <a:endParaRPr lang="it-IT"/>
          </a:p>
        </p:txBody>
      </p:sp>
      <p:sp>
        <p:nvSpPr>
          <p:cNvPr id="5" name="Slide Number Placeholder 4"/>
          <p:cNvSpPr>
            <a:spLocks noGrp="1"/>
          </p:cNvSpPr>
          <p:nvPr>
            <p:ph type="sldNum" sz="quarter" idx="5"/>
          </p:nvPr>
        </p:nvSpPr>
        <p:spPr/>
        <p:txBody>
          <a:bodyPr/>
          <a:lstStyle/>
          <a:p>
            <a:fld id="{E72135BD-A271-4D96-8D0B-98DB4AC90B30}" type="slidenum">
              <a:rPr lang="it-IT" smtClean="0"/>
              <a:t>30</a:t>
            </a:fld>
            <a:endParaRPr lang="it-IT"/>
          </a:p>
        </p:txBody>
      </p:sp>
    </p:spTree>
    <p:extLst>
      <p:ext uri="{BB962C8B-B14F-4D97-AF65-F5344CB8AC3E}">
        <p14:creationId xmlns:p14="http://schemas.microsoft.com/office/powerpoint/2010/main" val="1572466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it-IT"/>
          </a:p>
        </p:txBody>
      </p:sp>
      <p:sp>
        <p:nvSpPr>
          <p:cNvPr id="5" name="Slide Number Placeholder 4"/>
          <p:cNvSpPr>
            <a:spLocks noGrp="1"/>
          </p:cNvSpPr>
          <p:nvPr>
            <p:ph type="sldNum" sz="quarter" idx="5"/>
          </p:nvPr>
        </p:nvSpPr>
        <p:spPr/>
        <p:txBody>
          <a:bodyPr/>
          <a:lstStyle/>
          <a:p>
            <a:fld id="{E72135BD-A271-4D96-8D0B-98DB4AC90B30}" type="slidenum">
              <a:rPr lang="it-IT" smtClean="0"/>
              <a:t>31</a:t>
            </a:fld>
            <a:endParaRPr lang="it-IT"/>
          </a:p>
        </p:txBody>
      </p:sp>
    </p:spTree>
    <p:extLst>
      <p:ext uri="{BB962C8B-B14F-4D97-AF65-F5344CB8AC3E}">
        <p14:creationId xmlns:p14="http://schemas.microsoft.com/office/powerpoint/2010/main" val="2379997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it-IT"/>
          </a:p>
        </p:txBody>
      </p:sp>
      <p:sp>
        <p:nvSpPr>
          <p:cNvPr id="5" name="Slide Number Placeholder 4"/>
          <p:cNvSpPr>
            <a:spLocks noGrp="1"/>
          </p:cNvSpPr>
          <p:nvPr>
            <p:ph type="sldNum" sz="quarter" idx="5"/>
          </p:nvPr>
        </p:nvSpPr>
        <p:spPr/>
        <p:txBody>
          <a:bodyPr/>
          <a:lstStyle/>
          <a:p>
            <a:fld id="{E72135BD-A271-4D96-8D0B-98DB4AC90B30}" type="slidenum">
              <a:rPr lang="it-IT" smtClean="0"/>
              <a:t>32</a:t>
            </a:fld>
            <a:endParaRPr lang="it-IT"/>
          </a:p>
        </p:txBody>
      </p:sp>
    </p:spTree>
    <p:extLst>
      <p:ext uri="{BB962C8B-B14F-4D97-AF65-F5344CB8AC3E}">
        <p14:creationId xmlns:p14="http://schemas.microsoft.com/office/powerpoint/2010/main" val="488066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34E12AB-CB9A-AF48-940C-BB60D9917E08}" type="slidenum">
              <a:rPr lang="it-IT" smtClean="0"/>
              <a:t>33</a:t>
            </a:fld>
            <a:endParaRPr lang="it-IT"/>
          </a:p>
        </p:txBody>
      </p:sp>
    </p:spTree>
    <p:extLst>
      <p:ext uri="{BB962C8B-B14F-4D97-AF65-F5344CB8AC3E}">
        <p14:creationId xmlns:p14="http://schemas.microsoft.com/office/powerpoint/2010/main" val="2015567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34E12AB-CB9A-AF48-940C-BB60D9917E08}" type="slidenum">
              <a:rPr lang="it-IT" smtClean="0"/>
              <a:t>34</a:t>
            </a:fld>
            <a:endParaRPr lang="it-IT"/>
          </a:p>
        </p:txBody>
      </p:sp>
    </p:spTree>
    <p:extLst>
      <p:ext uri="{BB962C8B-B14F-4D97-AF65-F5344CB8AC3E}">
        <p14:creationId xmlns:p14="http://schemas.microsoft.com/office/powerpoint/2010/main" val="2616824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34E12AB-CB9A-AF48-940C-BB60D9917E08}" type="slidenum">
              <a:rPr lang="it-IT" smtClean="0"/>
              <a:t>35</a:t>
            </a:fld>
            <a:endParaRPr lang="it-IT"/>
          </a:p>
        </p:txBody>
      </p:sp>
    </p:spTree>
    <p:extLst>
      <p:ext uri="{BB962C8B-B14F-4D97-AF65-F5344CB8AC3E}">
        <p14:creationId xmlns:p14="http://schemas.microsoft.com/office/powerpoint/2010/main" val="2604032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34E12AB-CB9A-AF48-940C-BB60D9917E08}" type="slidenum">
              <a:rPr lang="it-IT" smtClean="0"/>
              <a:t>36</a:t>
            </a:fld>
            <a:endParaRPr lang="it-IT"/>
          </a:p>
        </p:txBody>
      </p:sp>
    </p:spTree>
    <p:extLst>
      <p:ext uri="{BB962C8B-B14F-4D97-AF65-F5344CB8AC3E}">
        <p14:creationId xmlns:p14="http://schemas.microsoft.com/office/powerpoint/2010/main" val="2635895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34E12AB-CB9A-AF48-940C-BB60D9917E08}" type="slidenum">
              <a:rPr lang="it-IT" smtClean="0"/>
              <a:t>41</a:t>
            </a:fld>
            <a:endParaRPr lang="it-IT"/>
          </a:p>
        </p:txBody>
      </p:sp>
    </p:spTree>
    <p:extLst>
      <p:ext uri="{BB962C8B-B14F-4D97-AF65-F5344CB8AC3E}">
        <p14:creationId xmlns:p14="http://schemas.microsoft.com/office/powerpoint/2010/main" val="2267541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34E12AB-CB9A-AF48-940C-BB60D9917E08}" type="slidenum">
              <a:rPr lang="it-IT" smtClean="0"/>
              <a:t>47</a:t>
            </a:fld>
            <a:endParaRPr lang="it-IT"/>
          </a:p>
        </p:txBody>
      </p:sp>
    </p:spTree>
    <p:extLst>
      <p:ext uri="{BB962C8B-B14F-4D97-AF65-F5344CB8AC3E}">
        <p14:creationId xmlns:p14="http://schemas.microsoft.com/office/powerpoint/2010/main" val="725471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34E12AB-CB9A-AF48-940C-BB60D9917E08}" type="slidenum">
              <a:rPr lang="it-IT" smtClean="0"/>
              <a:t>3</a:t>
            </a:fld>
            <a:endParaRPr lang="it-IT"/>
          </a:p>
        </p:txBody>
      </p:sp>
    </p:spTree>
    <p:extLst>
      <p:ext uri="{BB962C8B-B14F-4D97-AF65-F5344CB8AC3E}">
        <p14:creationId xmlns:p14="http://schemas.microsoft.com/office/powerpoint/2010/main" val="1105130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34E12AB-CB9A-AF48-940C-BB60D9917E08}" type="slidenum">
              <a:rPr lang="it-IT" smtClean="0"/>
              <a:t>4</a:t>
            </a:fld>
            <a:endParaRPr lang="it-IT"/>
          </a:p>
        </p:txBody>
      </p:sp>
    </p:spTree>
    <p:extLst>
      <p:ext uri="{BB962C8B-B14F-4D97-AF65-F5344CB8AC3E}">
        <p14:creationId xmlns:p14="http://schemas.microsoft.com/office/powerpoint/2010/main" val="453414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34E12AB-CB9A-AF48-940C-BB60D9917E08}" type="slidenum">
              <a:rPr lang="it-IT" smtClean="0"/>
              <a:t>12</a:t>
            </a:fld>
            <a:endParaRPr lang="it-IT"/>
          </a:p>
        </p:txBody>
      </p:sp>
    </p:spTree>
    <p:extLst>
      <p:ext uri="{BB962C8B-B14F-4D97-AF65-F5344CB8AC3E}">
        <p14:creationId xmlns:p14="http://schemas.microsoft.com/office/powerpoint/2010/main" val="481163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34E12AB-CB9A-AF48-940C-BB60D9917E08}" type="slidenum">
              <a:rPr lang="it-IT" smtClean="0"/>
              <a:t>13</a:t>
            </a:fld>
            <a:endParaRPr lang="it-IT"/>
          </a:p>
        </p:txBody>
      </p:sp>
    </p:spTree>
    <p:extLst>
      <p:ext uri="{BB962C8B-B14F-4D97-AF65-F5344CB8AC3E}">
        <p14:creationId xmlns:p14="http://schemas.microsoft.com/office/powerpoint/2010/main" val="3255263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C2E5CC-5FED-3741-A2E6-9EE6F2BCC204}" type="slidenum">
              <a:rPr lang="en-US" smtClean="0"/>
              <a:t>15</a:t>
            </a:fld>
            <a:endParaRPr lang="en-US"/>
          </a:p>
        </p:txBody>
      </p:sp>
    </p:spTree>
    <p:extLst>
      <p:ext uri="{BB962C8B-B14F-4D97-AF65-F5344CB8AC3E}">
        <p14:creationId xmlns:p14="http://schemas.microsoft.com/office/powerpoint/2010/main" val="76932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it-IT"/>
          </a:p>
        </p:txBody>
      </p:sp>
      <p:sp>
        <p:nvSpPr>
          <p:cNvPr id="5" name="Slide Number Placeholder 4"/>
          <p:cNvSpPr>
            <a:spLocks noGrp="1"/>
          </p:cNvSpPr>
          <p:nvPr>
            <p:ph type="sldNum" sz="quarter" idx="5"/>
          </p:nvPr>
        </p:nvSpPr>
        <p:spPr/>
        <p:txBody>
          <a:bodyPr/>
          <a:lstStyle/>
          <a:p>
            <a:fld id="{E72135BD-A271-4D96-8D0B-98DB4AC90B30}" type="slidenum">
              <a:rPr lang="it-IT" smtClean="0"/>
              <a:t>17</a:t>
            </a:fld>
            <a:endParaRPr lang="it-IT"/>
          </a:p>
        </p:txBody>
      </p:sp>
    </p:spTree>
    <p:extLst>
      <p:ext uri="{BB962C8B-B14F-4D97-AF65-F5344CB8AC3E}">
        <p14:creationId xmlns:p14="http://schemas.microsoft.com/office/powerpoint/2010/main" val="1442392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it-IT"/>
          </a:p>
        </p:txBody>
      </p:sp>
      <p:sp>
        <p:nvSpPr>
          <p:cNvPr id="5" name="Slide Number Placeholder 4"/>
          <p:cNvSpPr>
            <a:spLocks noGrp="1"/>
          </p:cNvSpPr>
          <p:nvPr>
            <p:ph type="sldNum" sz="quarter" idx="5"/>
          </p:nvPr>
        </p:nvSpPr>
        <p:spPr/>
        <p:txBody>
          <a:bodyPr/>
          <a:lstStyle/>
          <a:p>
            <a:fld id="{E72135BD-A271-4D96-8D0B-98DB4AC90B30}" type="slidenum">
              <a:rPr lang="it-IT" smtClean="0"/>
              <a:t>18</a:t>
            </a:fld>
            <a:endParaRPr lang="it-IT"/>
          </a:p>
        </p:txBody>
      </p:sp>
    </p:spTree>
    <p:extLst>
      <p:ext uri="{BB962C8B-B14F-4D97-AF65-F5344CB8AC3E}">
        <p14:creationId xmlns:p14="http://schemas.microsoft.com/office/powerpoint/2010/main" val="2651514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C0091C-8997-DC47-AB50-9AE8B3AA29A3}"/>
              </a:ext>
            </a:extLst>
          </p:cNvPr>
          <p:cNvSpPr>
            <a:spLocks noGrp="1"/>
          </p:cNvSpPr>
          <p:nvPr>
            <p:ph type="ctrTitle"/>
          </p:nvPr>
        </p:nvSpPr>
        <p:spPr>
          <a:xfrm>
            <a:off x="1524000" y="1122363"/>
            <a:ext cx="9144000" cy="2387600"/>
          </a:xfrm>
        </p:spPr>
        <p:txBody>
          <a:bodyPr anchor="b"/>
          <a:lstStyle>
            <a:lvl1pPr algn="ctr">
              <a:defRPr sz="6000" b="0" i="0">
                <a:solidFill>
                  <a:srgbClr val="002060"/>
                </a:solidFill>
                <a:latin typeface="Century Gothic Regular"/>
              </a:defRPr>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2084041E-2FC1-9744-A413-469E5BE49397}"/>
              </a:ext>
            </a:extLst>
          </p:cNvPr>
          <p:cNvSpPr>
            <a:spLocks noGrp="1"/>
          </p:cNvSpPr>
          <p:nvPr>
            <p:ph type="subTitle" idx="1"/>
          </p:nvPr>
        </p:nvSpPr>
        <p:spPr>
          <a:xfrm>
            <a:off x="1524000" y="3602038"/>
            <a:ext cx="9144000" cy="1013505"/>
          </a:xfrm>
        </p:spPr>
        <p:txBody>
          <a:bodyPr>
            <a:normAutofit/>
          </a:bodyPr>
          <a:lstStyle>
            <a:lvl1pPr marL="0" indent="0" algn="ctr">
              <a:buNone/>
              <a:defRPr sz="3200" b="0" i="0">
                <a:solidFill>
                  <a:schemeClr val="tx1">
                    <a:lumMod val="75000"/>
                    <a:lumOff val="25000"/>
                  </a:schemeClr>
                </a:solidFill>
                <a:latin typeface="Century Gothic Regular"/>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7052F0B8-FFFB-A049-9CEE-BF4419B0AA25}"/>
              </a:ext>
            </a:extLst>
          </p:cNvPr>
          <p:cNvSpPr>
            <a:spLocks noGrp="1"/>
          </p:cNvSpPr>
          <p:nvPr>
            <p:ph type="dt" sz="half" idx="10"/>
          </p:nvPr>
        </p:nvSpPr>
        <p:spPr/>
        <p:txBody>
          <a:bodyPr/>
          <a:lstStyle/>
          <a:p>
            <a:fld id="{2B420992-53EC-F740-B1CB-6661A5329BA2}" type="datetimeFigureOut">
              <a:rPr lang="it-IT" smtClean="0"/>
              <a:t>04/02/20</a:t>
            </a:fld>
            <a:endParaRPr lang="it-IT"/>
          </a:p>
        </p:txBody>
      </p:sp>
      <p:sp>
        <p:nvSpPr>
          <p:cNvPr id="5" name="Segnaposto piè di pagina 4">
            <a:extLst>
              <a:ext uri="{FF2B5EF4-FFF2-40B4-BE49-F238E27FC236}">
                <a16:creationId xmlns:a16="http://schemas.microsoft.com/office/drawing/2014/main" id="{AAE9C841-43D2-5647-98DD-CC6CD5A6938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5D66E56-C3CF-8744-9B80-F5C530688A07}"/>
              </a:ext>
            </a:extLst>
          </p:cNvPr>
          <p:cNvSpPr>
            <a:spLocks noGrp="1"/>
          </p:cNvSpPr>
          <p:nvPr>
            <p:ph type="sldNum" sz="quarter" idx="12"/>
          </p:nvPr>
        </p:nvSpPr>
        <p:spPr/>
        <p:txBody>
          <a:bodyPr/>
          <a:lstStyle/>
          <a:p>
            <a:fld id="{9045BF59-987F-8349-845C-E1B8C804E198}" type="slidenum">
              <a:rPr lang="it-IT" smtClean="0"/>
              <a:t>‹N›</a:t>
            </a:fld>
            <a:endParaRPr lang="it-IT"/>
          </a:p>
        </p:txBody>
      </p:sp>
    </p:spTree>
    <p:extLst>
      <p:ext uri="{BB962C8B-B14F-4D97-AF65-F5344CB8AC3E}">
        <p14:creationId xmlns:p14="http://schemas.microsoft.com/office/powerpoint/2010/main" val="889356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6BC1F6-66A6-CF43-9482-40A853D2335F}"/>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5DCFEE6-8BE0-954B-A8DB-24863ED59D41}"/>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6D701467-E29F-5742-8C50-39A9170AD30C}"/>
              </a:ext>
            </a:extLst>
          </p:cNvPr>
          <p:cNvSpPr>
            <a:spLocks noGrp="1"/>
          </p:cNvSpPr>
          <p:nvPr>
            <p:ph type="dt" sz="half" idx="10"/>
          </p:nvPr>
        </p:nvSpPr>
        <p:spPr/>
        <p:txBody>
          <a:bodyPr/>
          <a:lstStyle/>
          <a:p>
            <a:fld id="{2B420992-53EC-F740-B1CB-6661A5329BA2}" type="datetimeFigureOut">
              <a:rPr lang="it-IT" smtClean="0"/>
              <a:t>04/02/20</a:t>
            </a:fld>
            <a:endParaRPr lang="it-IT"/>
          </a:p>
        </p:txBody>
      </p:sp>
      <p:sp>
        <p:nvSpPr>
          <p:cNvPr id="5" name="Segnaposto piè di pagina 4">
            <a:extLst>
              <a:ext uri="{FF2B5EF4-FFF2-40B4-BE49-F238E27FC236}">
                <a16:creationId xmlns:a16="http://schemas.microsoft.com/office/drawing/2014/main" id="{399C3451-C78E-384D-A7B7-D9D29FD9B7A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7B956B2-ABEF-584A-8690-00B7A31AE4CA}"/>
              </a:ext>
            </a:extLst>
          </p:cNvPr>
          <p:cNvSpPr>
            <a:spLocks noGrp="1"/>
          </p:cNvSpPr>
          <p:nvPr>
            <p:ph type="sldNum" sz="quarter" idx="12"/>
          </p:nvPr>
        </p:nvSpPr>
        <p:spPr/>
        <p:txBody>
          <a:bodyPr/>
          <a:lstStyle/>
          <a:p>
            <a:fld id="{9045BF59-987F-8349-845C-E1B8C804E198}" type="slidenum">
              <a:rPr lang="it-IT" smtClean="0"/>
              <a:t>‹N›</a:t>
            </a:fld>
            <a:endParaRPr lang="it-IT"/>
          </a:p>
        </p:txBody>
      </p:sp>
    </p:spTree>
    <p:extLst>
      <p:ext uri="{BB962C8B-B14F-4D97-AF65-F5344CB8AC3E}">
        <p14:creationId xmlns:p14="http://schemas.microsoft.com/office/powerpoint/2010/main" val="3276394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27C5633-F8AA-814F-B8D7-44A7BF6D2BA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4738C5C-DA34-CA42-A94B-A4EEEE005E6B}"/>
              </a:ext>
            </a:extLst>
          </p:cNvPr>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5A463374-3458-7A45-ADB1-2F9DDEA40151}"/>
              </a:ext>
            </a:extLst>
          </p:cNvPr>
          <p:cNvSpPr>
            <a:spLocks noGrp="1"/>
          </p:cNvSpPr>
          <p:nvPr>
            <p:ph type="dt" sz="half" idx="10"/>
          </p:nvPr>
        </p:nvSpPr>
        <p:spPr/>
        <p:txBody>
          <a:bodyPr/>
          <a:lstStyle/>
          <a:p>
            <a:fld id="{2B420992-53EC-F740-B1CB-6661A5329BA2}" type="datetimeFigureOut">
              <a:rPr lang="it-IT" smtClean="0"/>
              <a:t>04/02/20</a:t>
            </a:fld>
            <a:endParaRPr lang="it-IT"/>
          </a:p>
        </p:txBody>
      </p:sp>
      <p:sp>
        <p:nvSpPr>
          <p:cNvPr id="5" name="Segnaposto piè di pagina 4">
            <a:extLst>
              <a:ext uri="{FF2B5EF4-FFF2-40B4-BE49-F238E27FC236}">
                <a16:creationId xmlns:a16="http://schemas.microsoft.com/office/drawing/2014/main" id="{BEE793FB-E8B1-4A40-9CB3-D42EF67C44C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339E4D9-454B-BA4E-B400-277A5A8C13B8}"/>
              </a:ext>
            </a:extLst>
          </p:cNvPr>
          <p:cNvSpPr>
            <a:spLocks noGrp="1"/>
          </p:cNvSpPr>
          <p:nvPr>
            <p:ph type="sldNum" sz="quarter" idx="12"/>
          </p:nvPr>
        </p:nvSpPr>
        <p:spPr/>
        <p:txBody>
          <a:bodyPr/>
          <a:lstStyle/>
          <a:p>
            <a:fld id="{9045BF59-987F-8349-845C-E1B8C804E198}" type="slidenum">
              <a:rPr lang="it-IT" smtClean="0"/>
              <a:t>‹N›</a:t>
            </a:fld>
            <a:endParaRPr lang="it-IT"/>
          </a:p>
        </p:txBody>
      </p:sp>
    </p:spTree>
    <p:extLst>
      <p:ext uri="{BB962C8B-B14F-4D97-AF65-F5344CB8AC3E}">
        <p14:creationId xmlns:p14="http://schemas.microsoft.com/office/powerpoint/2010/main" val="2909977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Contenuto con didascal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445273" y="457201"/>
            <a:ext cx="11330609" cy="5403850"/>
          </a:xfrm>
          <a:prstGeom prst="rect">
            <a:avLst/>
          </a:prstGeom>
        </p:spPr>
        <p:txBody>
          <a:bodyPr/>
          <a:lstStyle>
            <a:lvl1pPr>
              <a:defRPr sz="1500">
                <a:latin typeface="Cambria" panose="02040503050406030204" pitchFamily="18" charset="0"/>
              </a:defRPr>
            </a:lvl1pPr>
            <a:lvl2pPr>
              <a:defRPr sz="1500">
                <a:latin typeface="Cambria" panose="02040503050406030204" pitchFamily="18" charset="0"/>
              </a:defRPr>
            </a:lvl2pPr>
            <a:lvl3pPr>
              <a:defRPr sz="1500">
                <a:latin typeface="Cambria" panose="02040503050406030204" pitchFamily="18" charset="0"/>
              </a:defRPr>
            </a:lvl3pPr>
            <a:lvl4pPr>
              <a:defRPr sz="1500">
                <a:latin typeface="Cambria" panose="02040503050406030204" pitchFamily="18" charset="0"/>
              </a:defRPr>
            </a:lvl4pPr>
            <a:lvl5pPr>
              <a:defRPr sz="1500">
                <a:latin typeface="Cambria" panose="02040503050406030204" pitchFamily="18" charset="0"/>
              </a:defRPr>
            </a:lvl5pPr>
            <a:lvl6pPr>
              <a:defRPr sz="2000"/>
            </a:lvl6pPr>
            <a:lvl7pPr>
              <a:defRPr sz="2000"/>
            </a:lvl7pPr>
            <a:lvl8pPr>
              <a:defRPr sz="2000"/>
            </a:lvl8pPr>
            <a:lvl9pPr>
              <a:defRPr sz="2000"/>
            </a:lvl9pPr>
          </a:lstStyle>
          <a:p>
            <a:pPr lvl="0"/>
            <a:r>
              <a:rPr lang="en-GB" noProof="0" dirty="0" err="1"/>
              <a:t>Modifica</a:t>
            </a:r>
            <a:r>
              <a:rPr lang="en-GB" noProof="0" dirty="0"/>
              <a:t> </a:t>
            </a:r>
            <a:r>
              <a:rPr lang="en-GB" noProof="0" dirty="0" err="1"/>
              <a:t>gli</a:t>
            </a:r>
            <a:r>
              <a:rPr lang="en-GB" noProof="0" dirty="0"/>
              <a:t> </a:t>
            </a:r>
            <a:r>
              <a:rPr lang="en-GB" noProof="0" dirty="0" err="1"/>
              <a:t>stili</a:t>
            </a:r>
            <a:r>
              <a:rPr lang="en-GB" noProof="0" dirty="0"/>
              <a:t> del </a:t>
            </a:r>
            <a:r>
              <a:rPr lang="en-GB" noProof="0" dirty="0" err="1"/>
              <a:t>testo</a:t>
            </a:r>
            <a:r>
              <a:rPr lang="en-GB" noProof="0" dirty="0"/>
              <a:t> </a:t>
            </a:r>
            <a:r>
              <a:rPr lang="en-GB" noProof="0" dirty="0" err="1"/>
              <a:t>dello</a:t>
            </a:r>
            <a:r>
              <a:rPr lang="en-GB" noProof="0" dirty="0"/>
              <a:t> schema</a:t>
            </a:r>
          </a:p>
          <a:p>
            <a:pPr lvl="1"/>
            <a:r>
              <a:rPr lang="en-GB" noProof="0" dirty="0"/>
              <a:t>Secondo </a:t>
            </a:r>
            <a:r>
              <a:rPr lang="en-GB" noProof="0" dirty="0" err="1"/>
              <a:t>livello</a:t>
            </a:r>
            <a:endParaRPr lang="en-GB" noProof="0" dirty="0"/>
          </a:p>
          <a:p>
            <a:pPr lvl="2"/>
            <a:r>
              <a:rPr lang="en-GB" noProof="0" dirty="0" err="1"/>
              <a:t>Terzo</a:t>
            </a:r>
            <a:r>
              <a:rPr lang="en-GB" noProof="0" dirty="0"/>
              <a:t> </a:t>
            </a:r>
            <a:r>
              <a:rPr lang="en-GB" noProof="0" dirty="0" err="1"/>
              <a:t>livello</a:t>
            </a:r>
            <a:endParaRPr lang="en-GB" noProof="0" dirty="0"/>
          </a:p>
          <a:p>
            <a:pPr lvl="3"/>
            <a:r>
              <a:rPr lang="en-GB" noProof="0" dirty="0"/>
              <a:t>Quarto </a:t>
            </a:r>
            <a:r>
              <a:rPr lang="en-GB" noProof="0" dirty="0" err="1"/>
              <a:t>livello</a:t>
            </a:r>
            <a:endParaRPr lang="en-GB" noProof="0" dirty="0"/>
          </a:p>
          <a:p>
            <a:pPr lvl="4"/>
            <a:r>
              <a:rPr lang="en-GB" noProof="0" dirty="0"/>
              <a:t>Quinto </a:t>
            </a:r>
            <a:r>
              <a:rPr lang="en-GB" noProof="0" dirty="0" err="1"/>
              <a:t>livello</a:t>
            </a:r>
            <a:endParaRPr lang="en-GB" noProof="0" dirty="0"/>
          </a:p>
        </p:txBody>
      </p:sp>
      <p:sp>
        <p:nvSpPr>
          <p:cNvPr id="6" name="Segnaposto piè di pagina 5"/>
          <p:cNvSpPr>
            <a:spLocks noGrp="1"/>
          </p:cNvSpPr>
          <p:nvPr>
            <p:ph type="ftr" sz="quarter" idx="11"/>
          </p:nvPr>
        </p:nvSpPr>
        <p:spPr>
          <a:xfrm>
            <a:off x="4039394" y="6167182"/>
            <a:ext cx="4114800" cy="365125"/>
          </a:xfrm>
          <a:prstGeom prst="rect">
            <a:avLst/>
          </a:prstGeom>
        </p:spPr>
        <p:txBody>
          <a:bodyPr/>
          <a:lstStyle>
            <a:lvl1pPr algn="ctr">
              <a:defRPr sz="1300">
                <a:latin typeface="Cambria" panose="02040503050406030204" pitchFamily="18" charset="0"/>
              </a:defRPr>
            </a:lvl1pPr>
          </a:lstStyle>
          <a:p>
            <a:r>
              <a:rPr lang="it-IT" dirty="0" err="1"/>
              <a:t>Footnote</a:t>
            </a:r>
            <a:endParaRPr lang="it-IT" dirty="0"/>
          </a:p>
          <a:p>
            <a:endParaRPr lang="it-IT" dirty="0"/>
          </a:p>
        </p:txBody>
      </p:sp>
      <p:sp>
        <p:nvSpPr>
          <p:cNvPr id="7" name="Segnaposto numero diapositiva 6"/>
          <p:cNvSpPr>
            <a:spLocks noGrp="1"/>
          </p:cNvSpPr>
          <p:nvPr>
            <p:ph type="sldNum" sz="quarter" idx="12"/>
          </p:nvPr>
        </p:nvSpPr>
        <p:spPr>
          <a:xfrm>
            <a:off x="9032682" y="6132347"/>
            <a:ext cx="2743200" cy="365125"/>
          </a:xfrm>
          <a:prstGeom prst="rect">
            <a:avLst/>
          </a:prstGeom>
        </p:spPr>
        <p:txBody>
          <a:bodyPr/>
          <a:lstStyle>
            <a:lvl1pPr algn="r">
              <a:defRPr sz="1300" b="1" i="0">
                <a:latin typeface="Cambria" panose="02040503050406030204" pitchFamily="18" charset="0"/>
              </a:defRPr>
            </a:lvl1pPr>
          </a:lstStyle>
          <a:p>
            <a:fld id="{B8C0A233-718F-4FCD-A9B5-BF2AB9BC1B13}" type="slidenum">
              <a:rPr lang="it-IT" smtClean="0"/>
              <a:pPr/>
              <a:t>‹N›</a:t>
            </a:fld>
            <a:endParaRPr lang="it-IT" dirty="0"/>
          </a:p>
        </p:txBody>
      </p:sp>
      <p:pic>
        <p:nvPicPr>
          <p:cNvPr id="8" name="Immagin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92098" y="6038682"/>
            <a:ext cx="454921" cy="392886"/>
          </a:xfrm>
          <a:prstGeom prst="rect">
            <a:avLst/>
          </a:prstGeom>
        </p:spPr>
      </p:pic>
    </p:spTree>
    <p:extLst>
      <p:ext uri="{BB962C8B-B14F-4D97-AF65-F5344CB8AC3E}">
        <p14:creationId xmlns:p14="http://schemas.microsoft.com/office/powerpoint/2010/main" val="2590004520"/>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Contenuto con didascal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egnaposto numero diapositiva 6"/>
          <p:cNvSpPr>
            <a:spLocks noGrp="1"/>
          </p:cNvSpPr>
          <p:nvPr>
            <p:ph type="sldNum" sz="quarter" idx="12"/>
          </p:nvPr>
        </p:nvSpPr>
        <p:spPr>
          <a:xfrm>
            <a:off x="9032682" y="6132347"/>
            <a:ext cx="2743200" cy="365125"/>
          </a:xfrm>
          <a:prstGeom prst="rect">
            <a:avLst/>
          </a:prstGeom>
        </p:spPr>
        <p:txBody>
          <a:bodyPr/>
          <a:lstStyle>
            <a:lvl1pPr algn="r">
              <a:defRPr sz="1300" b="1" i="0">
                <a:latin typeface="Cambria" panose="02040503050406030204" pitchFamily="18" charset="0"/>
              </a:defRPr>
            </a:lvl1pPr>
          </a:lstStyle>
          <a:p>
            <a:fld id="{B8C0A233-718F-4FCD-A9B5-BF2AB9BC1B13}" type="slidenum">
              <a:rPr lang="it-IT" smtClean="0"/>
              <a:pPr/>
              <a:t>‹N›</a:t>
            </a:fld>
            <a:endParaRPr lang="it-IT" dirty="0"/>
          </a:p>
        </p:txBody>
      </p:sp>
      <p:pic>
        <p:nvPicPr>
          <p:cNvPr id="8" name="Immagin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92098" y="6038682"/>
            <a:ext cx="454921" cy="392886"/>
          </a:xfrm>
          <a:prstGeom prst="rect">
            <a:avLst/>
          </a:prstGeom>
        </p:spPr>
      </p:pic>
    </p:spTree>
    <p:extLst>
      <p:ext uri="{BB962C8B-B14F-4D97-AF65-F5344CB8AC3E}">
        <p14:creationId xmlns:p14="http://schemas.microsoft.com/office/powerpoint/2010/main" val="2680253921"/>
      </p:ext>
    </p:extLst>
  </p:cSld>
  <p:clrMapOvr>
    <a:masterClrMapping/>
  </p:clrMapOvr>
  <p:transition>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093026"/>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BC1DC1-9DBF-B742-91E9-02024F105C12}"/>
              </a:ext>
            </a:extLst>
          </p:cNvPr>
          <p:cNvSpPr>
            <a:spLocks noGrp="1"/>
          </p:cNvSpPr>
          <p:nvPr>
            <p:ph type="title"/>
          </p:nvPr>
        </p:nvSpPr>
        <p:spPr/>
        <p:txBody>
          <a:bodyPr/>
          <a:lstStyle>
            <a:lvl1pPr>
              <a:defRPr b="0" i="0">
                <a:solidFill>
                  <a:srgbClr val="002060"/>
                </a:solidFill>
                <a:latin typeface="Century Gothic Regular"/>
              </a:defRPr>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17F8C1F7-D6D9-4D4D-A1C8-47750FAB8BD9}"/>
              </a:ext>
            </a:extLst>
          </p:cNvPr>
          <p:cNvSpPr>
            <a:spLocks noGrp="1"/>
          </p:cNvSpPr>
          <p:nvPr>
            <p:ph idx="1"/>
          </p:nvPr>
        </p:nvSpPr>
        <p:spPr>
          <a:solidFill>
            <a:schemeClr val="bg1">
              <a:alpha val="87000"/>
            </a:schemeClr>
          </a:solidFill>
        </p:spPr>
        <p:txBody>
          <a:bodyPr/>
          <a:lstStyle>
            <a:lvl1pPr>
              <a:defRPr b="0" i="0">
                <a:solidFill>
                  <a:schemeClr val="tx1">
                    <a:lumMod val="85000"/>
                    <a:lumOff val="15000"/>
                  </a:schemeClr>
                </a:solidFill>
                <a:latin typeface="Century Gothic Regular"/>
              </a:defRPr>
            </a:lvl1pPr>
            <a:lvl2pPr marL="800100" indent="-342900">
              <a:buFont typeface="Arial" panose="020B0604020202020204" pitchFamily="34" charset="0"/>
              <a:buChar char="•"/>
              <a:defRPr b="0" i="0">
                <a:solidFill>
                  <a:schemeClr val="tx1">
                    <a:lumMod val="85000"/>
                    <a:lumOff val="15000"/>
                  </a:schemeClr>
                </a:solidFill>
                <a:latin typeface="Century Gothic Regular"/>
              </a:defRPr>
            </a:lvl2pPr>
            <a:lvl3pPr>
              <a:defRPr b="0" i="0">
                <a:solidFill>
                  <a:schemeClr val="tx1">
                    <a:lumMod val="85000"/>
                    <a:lumOff val="15000"/>
                  </a:schemeClr>
                </a:solidFill>
                <a:latin typeface="Century Gothic Regular"/>
              </a:defRPr>
            </a:lvl3pPr>
            <a:lvl4pPr>
              <a:defRPr b="0" i="0">
                <a:solidFill>
                  <a:schemeClr val="tx1">
                    <a:lumMod val="85000"/>
                    <a:lumOff val="15000"/>
                  </a:schemeClr>
                </a:solidFill>
                <a:latin typeface="Century Gothic Regular"/>
              </a:defRPr>
            </a:lvl4pPr>
            <a:lvl5pPr>
              <a:defRPr b="0" i="0">
                <a:solidFill>
                  <a:schemeClr val="tx1">
                    <a:lumMod val="85000"/>
                    <a:lumOff val="15000"/>
                  </a:schemeClr>
                </a:solidFill>
                <a:latin typeface="Century Gothic Regular"/>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B499912E-97F1-5744-88C2-9A40ED6630B9}"/>
              </a:ext>
            </a:extLst>
          </p:cNvPr>
          <p:cNvSpPr>
            <a:spLocks noGrp="1"/>
          </p:cNvSpPr>
          <p:nvPr>
            <p:ph type="dt" sz="half" idx="10"/>
          </p:nvPr>
        </p:nvSpPr>
        <p:spPr/>
        <p:txBody>
          <a:bodyPr/>
          <a:lstStyle/>
          <a:p>
            <a:fld id="{2B420992-53EC-F740-B1CB-6661A5329BA2}" type="datetimeFigureOut">
              <a:rPr lang="it-IT" smtClean="0"/>
              <a:t>04/02/20</a:t>
            </a:fld>
            <a:endParaRPr lang="it-IT"/>
          </a:p>
        </p:txBody>
      </p:sp>
      <p:sp>
        <p:nvSpPr>
          <p:cNvPr id="5" name="Segnaposto piè di pagina 4">
            <a:extLst>
              <a:ext uri="{FF2B5EF4-FFF2-40B4-BE49-F238E27FC236}">
                <a16:creationId xmlns:a16="http://schemas.microsoft.com/office/drawing/2014/main" id="{3626BDC8-36E3-2A4D-85BF-8E666799030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D639618-8118-E940-A88B-8EB8B2386589}"/>
              </a:ext>
            </a:extLst>
          </p:cNvPr>
          <p:cNvSpPr>
            <a:spLocks noGrp="1"/>
          </p:cNvSpPr>
          <p:nvPr>
            <p:ph type="sldNum" sz="quarter" idx="12"/>
          </p:nvPr>
        </p:nvSpPr>
        <p:spPr/>
        <p:txBody>
          <a:bodyPr/>
          <a:lstStyle/>
          <a:p>
            <a:fld id="{9045BF59-987F-8349-845C-E1B8C804E198}" type="slidenum">
              <a:rPr lang="it-IT" smtClean="0"/>
              <a:t>‹N›</a:t>
            </a:fld>
            <a:endParaRPr lang="it-IT"/>
          </a:p>
        </p:txBody>
      </p:sp>
    </p:spTree>
    <p:extLst>
      <p:ext uri="{BB962C8B-B14F-4D97-AF65-F5344CB8AC3E}">
        <p14:creationId xmlns:p14="http://schemas.microsoft.com/office/powerpoint/2010/main" val="527333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892553-2553-434A-A1F4-B104D466AE2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949A8137-819D-FC42-80A3-157B8FB44A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45AC2568-22CE-6A4A-AA98-54A6ADD969A5}"/>
              </a:ext>
            </a:extLst>
          </p:cNvPr>
          <p:cNvSpPr>
            <a:spLocks noGrp="1"/>
          </p:cNvSpPr>
          <p:nvPr>
            <p:ph type="dt" sz="half" idx="10"/>
          </p:nvPr>
        </p:nvSpPr>
        <p:spPr/>
        <p:txBody>
          <a:bodyPr/>
          <a:lstStyle/>
          <a:p>
            <a:fld id="{2B420992-53EC-F740-B1CB-6661A5329BA2}" type="datetimeFigureOut">
              <a:rPr lang="it-IT" smtClean="0"/>
              <a:t>04/02/20</a:t>
            </a:fld>
            <a:endParaRPr lang="it-IT"/>
          </a:p>
        </p:txBody>
      </p:sp>
      <p:sp>
        <p:nvSpPr>
          <p:cNvPr id="5" name="Segnaposto piè di pagina 4">
            <a:extLst>
              <a:ext uri="{FF2B5EF4-FFF2-40B4-BE49-F238E27FC236}">
                <a16:creationId xmlns:a16="http://schemas.microsoft.com/office/drawing/2014/main" id="{249070FD-76E8-7242-B9E5-1281AB21F4B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543EB29-BE68-4546-B5BE-9E9C75A2EB07}"/>
              </a:ext>
            </a:extLst>
          </p:cNvPr>
          <p:cNvSpPr>
            <a:spLocks noGrp="1"/>
          </p:cNvSpPr>
          <p:nvPr>
            <p:ph type="sldNum" sz="quarter" idx="12"/>
          </p:nvPr>
        </p:nvSpPr>
        <p:spPr/>
        <p:txBody>
          <a:bodyPr/>
          <a:lstStyle/>
          <a:p>
            <a:fld id="{9045BF59-987F-8349-845C-E1B8C804E198}" type="slidenum">
              <a:rPr lang="it-IT" smtClean="0"/>
              <a:t>‹N›</a:t>
            </a:fld>
            <a:endParaRPr lang="it-IT"/>
          </a:p>
        </p:txBody>
      </p:sp>
    </p:spTree>
    <p:extLst>
      <p:ext uri="{BB962C8B-B14F-4D97-AF65-F5344CB8AC3E}">
        <p14:creationId xmlns:p14="http://schemas.microsoft.com/office/powerpoint/2010/main" val="2006171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4605B6-24BE-5846-917C-12163394588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5C292E3-27EE-D04B-B03D-8E6770609544}"/>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CA5EDBC7-8987-5A40-BEC9-22505376AA2D}"/>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F111D8F8-D807-1B4A-A52E-345CBBF42368}"/>
              </a:ext>
            </a:extLst>
          </p:cNvPr>
          <p:cNvSpPr>
            <a:spLocks noGrp="1"/>
          </p:cNvSpPr>
          <p:nvPr>
            <p:ph type="dt" sz="half" idx="10"/>
          </p:nvPr>
        </p:nvSpPr>
        <p:spPr/>
        <p:txBody>
          <a:bodyPr/>
          <a:lstStyle/>
          <a:p>
            <a:fld id="{2B420992-53EC-F740-B1CB-6661A5329BA2}" type="datetimeFigureOut">
              <a:rPr lang="it-IT" smtClean="0"/>
              <a:t>04/02/20</a:t>
            </a:fld>
            <a:endParaRPr lang="it-IT"/>
          </a:p>
        </p:txBody>
      </p:sp>
      <p:sp>
        <p:nvSpPr>
          <p:cNvPr id="6" name="Segnaposto piè di pagina 5">
            <a:extLst>
              <a:ext uri="{FF2B5EF4-FFF2-40B4-BE49-F238E27FC236}">
                <a16:creationId xmlns:a16="http://schemas.microsoft.com/office/drawing/2014/main" id="{8BBCE263-3960-5A43-BA77-C262731031D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E246102-0C75-3A44-A4D3-B945187EC3D8}"/>
              </a:ext>
            </a:extLst>
          </p:cNvPr>
          <p:cNvSpPr>
            <a:spLocks noGrp="1"/>
          </p:cNvSpPr>
          <p:nvPr>
            <p:ph type="sldNum" sz="quarter" idx="12"/>
          </p:nvPr>
        </p:nvSpPr>
        <p:spPr/>
        <p:txBody>
          <a:bodyPr/>
          <a:lstStyle/>
          <a:p>
            <a:fld id="{9045BF59-987F-8349-845C-E1B8C804E198}" type="slidenum">
              <a:rPr lang="it-IT" smtClean="0"/>
              <a:t>‹N›</a:t>
            </a:fld>
            <a:endParaRPr lang="it-IT"/>
          </a:p>
        </p:txBody>
      </p:sp>
    </p:spTree>
    <p:extLst>
      <p:ext uri="{BB962C8B-B14F-4D97-AF65-F5344CB8AC3E}">
        <p14:creationId xmlns:p14="http://schemas.microsoft.com/office/powerpoint/2010/main" val="1163818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DDEAF8-B5C3-3340-8FD5-F951A3C589A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8EE6031-73F0-A648-82BA-C2DE4DE68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52B8568F-4F0E-2D40-950A-2ED2452541B2}"/>
              </a:ext>
            </a:extLst>
          </p:cNvPr>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E11A0C3A-58A9-0441-9950-5126425CF7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6A257124-698C-7C4D-9FDC-F450196A5118}"/>
              </a:ext>
            </a:extLst>
          </p:cNvPr>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4E4E7342-714A-BC49-A211-969EEF148969}"/>
              </a:ext>
            </a:extLst>
          </p:cNvPr>
          <p:cNvSpPr>
            <a:spLocks noGrp="1"/>
          </p:cNvSpPr>
          <p:nvPr>
            <p:ph type="dt" sz="half" idx="10"/>
          </p:nvPr>
        </p:nvSpPr>
        <p:spPr/>
        <p:txBody>
          <a:bodyPr/>
          <a:lstStyle/>
          <a:p>
            <a:fld id="{2B420992-53EC-F740-B1CB-6661A5329BA2}" type="datetimeFigureOut">
              <a:rPr lang="it-IT" smtClean="0"/>
              <a:t>04/02/20</a:t>
            </a:fld>
            <a:endParaRPr lang="it-IT"/>
          </a:p>
        </p:txBody>
      </p:sp>
      <p:sp>
        <p:nvSpPr>
          <p:cNvPr id="8" name="Segnaposto piè di pagina 7">
            <a:extLst>
              <a:ext uri="{FF2B5EF4-FFF2-40B4-BE49-F238E27FC236}">
                <a16:creationId xmlns:a16="http://schemas.microsoft.com/office/drawing/2014/main" id="{D2F5A84F-161A-8844-A8C7-03CBF1C2C67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AE4B7CA2-EE69-5A40-B9A6-3D52124F9A3C}"/>
              </a:ext>
            </a:extLst>
          </p:cNvPr>
          <p:cNvSpPr>
            <a:spLocks noGrp="1"/>
          </p:cNvSpPr>
          <p:nvPr>
            <p:ph type="sldNum" sz="quarter" idx="12"/>
          </p:nvPr>
        </p:nvSpPr>
        <p:spPr/>
        <p:txBody>
          <a:bodyPr/>
          <a:lstStyle/>
          <a:p>
            <a:fld id="{9045BF59-987F-8349-845C-E1B8C804E198}" type="slidenum">
              <a:rPr lang="it-IT" smtClean="0"/>
              <a:t>‹N›</a:t>
            </a:fld>
            <a:endParaRPr lang="it-IT"/>
          </a:p>
        </p:txBody>
      </p:sp>
    </p:spTree>
    <p:extLst>
      <p:ext uri="{BB962C8B-B14F-4D97-AF65-F5344CB8AC3E}">
        <p14:creationId xmlns:p14="http://schemas.microsoft.com/office/powerpoint/2010/main" val="3533754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C30A8E-3680-5243-BB7D-858362E0D774}"/>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C163676-CFF7-5149-9D29-CC0F7CED88E9}"/>
              </a:ext>
            </a:extLst>
          </p:cNvPr>
          <p:cNvSpPr>
            <a:spLocks noGrp="1"/>
          </p:cNvSpPr>
          <p:nvPr>
            <p:ph type="dt" sz="half" idx="10"/>
          </p:nvPr>
        </p:nvSpPr>
        <p:spPr/>
        <p:txBody>
          <a:bodyPr/>
          <a:lstStyle/>
          <a:p>
            <a:fld id="{2B420992-53EC-F740-B1CB-6661A5329BA2}" type="datetimeFigureOut">
              <a:rPr lang="it-IT" smtClean="0"/>
              <a:t>04/02/20</a:t>
            </a:fld>
            <a:endParaRPr lang="it-IT"/>
          </a:p>
        </p:txBody>
      </p:sp>
      <p:sp>
        <p:nvSpPr>
          <p:cNvPr id="4" name="Segnaposto piè di pagina 3">
            <a:extLst>
              <a:ext uri="{FF2B5EF4-FFF2-40B4-BE49-F238E27FC236}">
                <a16:creationId xmlns:a16="http://schemas.microsoft.com/office/drawing/2014/main" id="{725AADB9-82E4-7149-BEFF-C3CEDEC82A51}"/>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E149A6FA-F8FD-C64C-9F3F-E7F9DB6ACA48}"/>
              </a:ext>
            </a:extLst>
          </p:cNvPr>
          <p:cNvSpPr>
            <a:spLocks noGrp="1"/>
          </p:cNvSpPr>
          <p:nvPr>
            <p:ph type="sldNum" sz="quarter" idx="12"/>
          </p:nvPr>
        </p:nvSpPr>
        <p:spPr/>
        <p:txBody>
          <a:bodyPr/>
          <a:lstStyle/>
          <a:p>
            <a:fld id="{9045BF59-987F-8349-845C-E1B8C804E198}" type="slidenum">
              <a:rPr lang="it-IT" smtClean="0"/>
              <a:t>‹N›</a:t>
            </a:fld>
            <a:endParaRPr lang="it-IT"/>
          </a:p>
        </p:txBody>
      </p:sp>
    </p:spTree>
    <p:extLst>
      <p:ext uri="{BB962C8B-B14F-4D97-AF65-F5344CB8AC3E}">
        <p14:creationId xmlns:p14="http://schemas.microsoft.com/office/powerpoint/2010/main" val="160221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E9BA16D-A15F-BF45-8CA6-787DFF85DB3B}"/>
              </a:ext>
            </a:extLst>
          </p:cNvPr>
          <p:cNvSpPr>
            <a:spLocks noGrp="1"/>
          </p:cNvSpPr>
          <p:nvPr>
            <p:ph type="dt" sz="half" idx="10"/>
          </p:nvPr>
        </p:nvSpPr>
        <p:spPr/>
        <p:txBody>
          <a:bodyPr/>
          <a:lstStyle/>
          <a:p>
            <a:fld id="{2B420992-53EC-F740-B1CB-6661A5329BA2}" type="datetimeFigureOut">
              <a:rPr lang="it-IT" smtClean="0"/>
              <a:t>04/02/20</a:t>
            </a:fld>
            <a:endParaRPr lang="it-IT"/>
          </a:p>
        </p:txBody>
      </p:sp>
      <p:sp>
        <p:nvSpPr>
          <p:cNvPr id="3" name="Segnaposto piè di pagina 2">
            <a:extLst>
              <a:ext uri="{FF2B5EF4-FFF2-40B4-BE49-F238E27FC236}">
                <a16:creationId xmlns:a16="http://schemas.microsoft.com/office/drawing/2014/main" id="{F1083DEF-66E7-D740-9990-D5DC8D7564B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B4D4F7F-FD8C-7543-8DB3-8A438327E7DF}"/>
              </a:ext>
            </a:extLst>
          </p:cNvPr>
          <p:cNvSpPr>
            <a:spLocks noGrp="1"/>
          </p:cNvSpPr>
          <p:nvPr>
            <p:ph type="sldNum" sz="quarter" idx="12"/>
          </p:nvPr>
        </p:nvSpPr>
        <p:spPr/>
        <p:txBody>
          <a:bodyPr/>
          <a:lstStyle/>
          <a:p>
            <a:fld id="{9045BF59-987F-8349-845C-E1B8C804E198}" type="slidenum">
              <a:rPr lang="it-IT" smtClean="0"/>
              <a:t>‹N›</a:t>
            </a:fld>
            <a:endParaRPr lang="it-IT"/>
          </a:p>
        </p:txBody>
      </p:sp>
    </p:spTree>
    <p:extLst>
      <p:ext uri="{BB962C8B-B14F-4D97-AF65-F5344CB8AC3E}">
        <p14:creationId xmlns:p14="http://schemas.microsoft.com/office/powerpoint/2010/main" val="3945362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96B04E-BD37-B54C-BBFA-5705B584A5E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5C2C369-40F2-0C4F-B468-77D77DD9F4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6924A36E-B518-A040-B641-F944A62980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C628C24B-0CFF-EA4A-8546-07C18979CE82}"/>
              </a:ext>
            </a:extLst>
          </p:cNvPr>
          <p:cNvSpPr>
            <a:spLocks noGrp="1"/>
          </p:cNvSpPr>
          <p:nvPr>
            <p:ph type="dt" sz="half" idx="10"/>
          </p:nvPr>
        </p:nvSpPr>
        <p:spPr/>
        <p:txBody>
          <a:bodyPr/>
          <a:lstStyle/>
          <a:p>
            <a:fld id="{2B420992-53EC-F740-B1CB-6661A5329BA2}" type="datetimeFigureOut">
              <a:rPr lang="it-IT" smtClean="0"/>
              <a:t>04/02/20</a:t>
            </a:fld>
            <a:endParaRPr lang="it-IT"/>
          </a:p>
        </p:txBody>
      </p:sp>
      <p:sp>
        <p:nvSpPr>
          <p:cNvPr id="6" name="Segnaposto piè di pagina 5">
            <a:extLst>
              <a:ext uri="{FF2B5EF4-FFF2-40B4-BE49-F238E27FC236}">
                <a16:creationId xmlns:a16="http://schemas.microsoft.com/office/drawing/2014/main" id="{116F2661-B7F7-7C49-B46B-E4112DB8C58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9FE3B91-B47B-4B4B-91DC-15625B78FA31}"/>
              </a:ext>
            </a:extLst>
          </p:cNvPr>
          <p:cNvSpPr>
            <a:spLocks noGrp="1"/>
          </p:cNvSpPr>
          <p:nvPr>
            <p:ph type="sldNum" sz="quarter" idx="12"/>
          </p:nvPr>
        </p:nvSpPr>
        <p:spPr/>
        <p:txBody>
          <a:bodyPr/>
          <a:lstStyle/>
          <a:p>
            <a:fld id="{9045BF59-987F-8349-845C-E1B8C804E198}" type="slidenum">
              <a:rPr lang="it-IT" smtClean="0"/>
              <a:t>‹N›</a:t>
            </a:fld>
            <a:endParaRPr lang="it-IT"/>
          </a:p>
        </p:txBody>
      </p:sp>
    </p:spTree>
    <p:extLst>
      <p:ext uri="{BB962C8B-B14F-4D97-AF65-F5344CB8AC3E}">
        <p14:creationId xmlns:p14="http://schemas.microsoft.com/office/powerpoint/2010/main" val="1281291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A8FB486-A6F2-7146-A666-5EDE67178EB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EEF60F8-861D-B148-A87D-9AC6E5E45A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F36A906B-1449-5042-823B-4529E88B6A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67FA1C91-6354-8C4B-9177-CAB0A0F667FE}"/>
              </a:ext>
            </a:extLst>
          </p:cNvPr>
          <p:cNvSpPr>
            <a:spLocks noGrp="1"/>
          </p:cNvSpPr>
          <p:nvPr>
            <p:ph type="dt" sz="half" idx="10"/>
          </p:nvPr>
        </p:nvSpPr>
        <p:spPr/>
        <p:txBody>
          <a:bodyPr/>
          <a:lstStyle/>
          <a:p>
            <a:fld id="{2B420992-53EC-F740-B1CB-6661A5329BA2}" type="datetimeFigureOut">
              <a:rPr lang="it-IT" smtClean="0"/>
              <a:t>04/02/20</a:t>
            </a:fld>
            <a:endParaRPr lang="it-IT"/>
          </a:p>
        </p:txBody>
      </p:sp>
      <p:sp>
        <p:nvSpPr>
          <p:cNvPr id="6" name="Segnaposto piè di pagina 5">
            <a:extLst>
              <a:ext uri="{FF2B5EF4-FFF2-40B4-BE49-F238E27FC236}">
                <a16:creationId xmlns:a16="http://schemas.microsoft.com/office/drawing/2014/main" id="{042AB8D5-737C-CE42-A5E5-4FBE6050E24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514E736-213B-844C-BA39-93B31D5C210D}"/>
              </a:ext>
            </a:extLst>
          </p:cNvPr>
          <p:cNvSpPr>
            <a:spLocks noGrp="1"/>
          </p:cNvSpPr>
          <p:nvPr>
            <p:ph type="sldNum" sz="quarter" idx="12"/>
          </p:nvPr>
        </p:nvSpPr>
        <p:spPr/>
        <p:txBody>
          <a:bodyPr/>
          <a:lstStyle/>
          <a:p>
            <a:fld id="{9045BF59-987F-8349-845C-E1B8C804E198}" type="slidenum">
              <a:rPr lang="it-IT" smtClean="0"/>
              <a:t>‹N›</a:t>
            </a:fld>
            <a:endParaRPr lang="it-IT"/>
          </a:p>
        </p:txBody>
      </p:sp>
    </p:spTree>
    <p:extLst>
      <p:ext uri="{BB962C8B-B14F-4D97-AF65-F5344CB8AC3E}">
        <p14:creationId xmlns:p14="http://schemas.microsoft.com/office/powerpoint/2010/main" val="299218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41000"/>
          </a:schemeClr>
        </a:solidFill>
        <a:effectLst/>
      </p:bgPr>
    </p:bg>
    <p:spTree>
      <p:nvGrpSpPr>
        <p:cNvPr id="1" name=""/>
        <p:cNvGrpSpPr/>
        <p:nvPr/>
      </p:nvGrpSpPr>
      <p:grpSpPr>
        <a:xfrm>
          <a:off x="0" y="0"/>
          <a:ext cx="0" cy="0"/>
          <a:chOff x="0" y="0"/>
          <a:chExt cx="0" cy="0"/>
        </a:xfrm>
      </p:grpSpPr>
      <p:pic>
        <p:nvPicPr>
          <p:cNvPr id="7" name="Immagine 6" descr="Z:\AAA_DTA-comune\Internazionale_DTA\BLUEMED\science\WP1\Task 1.2\kom\Template_PP-Bluemed\Sfondo_blue-cop.png">
            <a:extLst>
              <a:ext uri="{FF2B5EF4-FFF2-40B4-BE49-F238E27FC236}">
                <a16:creationId xmlns:a16="http://schemas.microsoft.com/office/drawing/2014/main" id="{6F882DC9-F55A-6042-AB84-024D26BF871D}"/>
              </a:ext>
            </a:extLst>
          </p:cNvPr>
          <p:cNvPicPr/>
          <p:nvPr userDrawn="1"/>
        </p:nvPicPr>
        <p:blipFill rotWithShape="1">
          <a:blip r:embed="rId16">
            <a:extLst>
              <a:ext uri="{28A0092B-C50C-407E-A947-70E740481C1C}">
                <a14:useLocalDpi xmlns:a14="http://schemas.microsoft.com/office/drawing/2010/main" val="0"/>
              </a:ext>
            </a:extLst>
          </a:blip>
          <a:srcRect l="933" t="49789" r="1172" b="2636"/>
          <a:stretch/>
        </p:blipFill>
        <p:spPr bwMode="auto">
          <a:xfrm>
            <a:off x="0" y="3759200"/>
            <a:ext cx="12192000" cy="3100211"/>
          </a:xfrm>
          <a:prstGeom prst="rect">
            <a:avLst/>
          </a:prstGeom>
          <a:noFill/>
          <a:ln>
            <a:noFill/>
          </a:ln>
          <a:extLst>
            <a:ext uri="{53640926-AAD7-44D8-BBD7-CCE9431645EC}">
              <a14:shadowObscured xmlns:a14="http://schemas.microsoft.com/office/drawing/2010/main"/>
            </a:ext>
            <a:ext uri="{FAA26D3D-D897-4be2-8F04-BA451C77F1D7}">
              <ma14:placeholderFlag xmlns:lc="http://schemas.openxmlformats.org/drawingml/2006/lockedCanvas" xmlns:ve="http://schemas.openxmlformats.org/markup-compatibility/2006"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16se="http://schemas.microsoft.com/office/word/2015/wordml/symex" xmlns:w16cid="http://schemas.microsoft.com/office/word/2016/wordml/cid" xmlns:w15="http://schemas.microsoft.com/office/word/2012/wordml"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
        <p:nvSpPr>
          <p:cNvPr id="2" name="Segnaposto titolo 1">
            <a:extLst>
              <a:ext uri="{FF2B5EF4-FFF2-40B4-BE49-F238E27FC236}">
                <a16:creationId xmlns:a16="http://schemas.microsoft.com/office/drawing/2014/main" id="{62847ED6-EF71-5143-BCC8-B9B0C9DB6C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C0491494-4F65-D746-8EA2-1AA30D5DBFB6}"/>
              </a:ext>
            </a:extLst>
          </p:cNvPr>
          <p:cNvSpPr>
            <a:spLocks noGrp="1"/>
          </p:cNvSpPr>
          <p:nvPr>
            <p:ph type="body" idx="1"/>
          </p:nvPr>
        </p:nvSpPr>
        <p:spPr>
          <a:xfrm>
            <a:off x="838200" y="1825625"/>
            <a:ext cx="10515600" cy="4351338"/>
          </a:xfrm>
          <a:prstGeom prst="rect">
            <a:avLst/>
          </a:prstGeom>
          <a:solidFill>
            <a:schemeClr val="bg1">
              <a:alpha val="68000"/>
            </a:schemeClr>
          </a:solidFill>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775FFED6-FD47-F242-A84D-42C471897E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420992-53EC-F740-B1CB-6661A5329BA2}" type="datetimeFigureOut">
              <a:rPr lang="it-IT" smtClean="0"/>
              <a:t>04/02/20</a:t>
            </a:fld>
            <a:endParaRPr lang="it-IT"/>
          </a:p>
        </p:txBody>
      </p:sp>
      <p:sp>
        <p:nvSpPr>
          <p:cNvPr id="5" name="Segnaposto piè di pagina 4">
            <a:extLst>
              <a:ext uri="{FF2B5EF4-FFF2-40B4-BE49-F238E27FC236}">
                <a16:creationId xmlns:a16="http://schemas.microsoft.com/office/drawing/2014/main" id="{604BF7BA-0B8A-004C-8A9D-518237C644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B3792F4C-2AE5-8642-9C97-271BA45F2C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45BF59-987F-8349-845C-E1B8C804E198}" type="slidenum">
              <a:rPr lang="it-IT" smtClean="0"/>
              <a:t>‹N›</a:t>
            </a:fld>
            <a:endParaRPr lang="it-IT"/>
          </a:p>
        </p:txBody>
      </p:sp>
    </p:spTree>
    <p:extLst>
      <p:ext uri="{BB962C8B-B14F-4D97-AF65-F5344CB8AC3E}">
        <p14:creationId xmlns:p14="http://schemas.microsoft.com/office/powerpoint/2010/main" val="3527641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b="0" i="0" kern="1200">
          <a:solidFill>
            <a:schemeClr val="tx1"/>
          </a:solidFill>
          <a:latin typeface="Century Gothic Regular"/>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tiff"/><Relationship Id="rId1" Type="http://schemas.openxmlformats.org/officeDocument/2006/relationships/slideLayout" Target="../slideLayouts/slideLayout2.xml"/><Relationship Id="rId5" Type="http://schemas.openxmlformats.org/officeDocument/2006/relationships/image" Target="../media/image29.tiff"/><Relationship Id="rId4" Type="http://schemas.openxmlformats.org/officeDocument/2006/relationships/image" Target="../media/image28.tiff"/></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tiff"/><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tiff"/><Relationship Id="rId4" Type="http://schemas.openxmlformats.org/officeDocument/2006/relationships/image" Target="../media/image43.tiff"/></Relationships>
</file>

<file path=ppt/slides/_rels/slide28.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29.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hyperlink" Target="https://www.mieux-vivre-autrement.com/oceans-en-danger-des-especes-disparaissent-avant-meme-detre-decouvertes.html" TargetMode="External"/><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4.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7.jpeg"/><Relationship Id="rId7" Type="http://schemas.microsoft.com/office/2007/relationships/hdphoto" Target="../media/hdphoto1.wdp"/><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jpeg"/><Relationship Id="rId4" Type="http://schemas.openxmlformats.org/officeDocument/2006/relationships/image" Target="../media/image78.jpe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95B12E6F-6E0B-4747-87E4-BB93A6AE6DB2}"/>
              </a:ext>
            </a:extLst>
          </p:cNvPr>
          <p:cNvPicPr>
            <a:picLocks noChangeAspect="1"/>
          </p:cNvPicPr>
          <p:nvPr/>
        </p:nvPicPr>
        <p:blipFill>
          <a:blip r:embed="rId3"/>
          <a:stretch>
            <a:fillRect/>
          </a:stretch>
        </p:blipFill>
        <p:spPr>
          <a:xfrm>
            <a:off x="3893283" y="-1126391"/>
            <a:ext cx="4006117" cy="4006117"/>
          </a:xfrm>
          <a:prstGeom prst="rect">
            <a:avLst/>
          </a:prstGeom>
        </p:spPr>
      </p:pic>
      <p:sp>
        <p:nvSpPr>
          <p:cNvPr id="5" name="Titolo 4">
            <a:extLst>
              <a:ext uri="{FF2B5EF4-FFF2-40B4-BE49-F238E27FC236}">
                <a16:creationId xmlns:a16="http://schemas.microsoft.com/office/drawing/2014/main" id="{3F1EB34C-DE96-114F-990B-3DB80138FAC2}"/>
              </a:ext>
            </a:extLst>
          </p:cNvPr>
          <p:cNvSpPr>
            <a:spLocks noGrp="1"/>
          </p:cNvSpPr>
          <p:nvPr>
            <p:ph type="ctrTitle"/>
          </p:nvPr>
        </p:nvSpPr>
        <p:spPr>
          <a:xfrm>
            <a:off x="1524000" y="563563"/>
            <a:ext cx="9144000" cy="2387600"/>
          </a:xfrm>
        </p:spPr>
        <p:txBody>
          <a:bodyPr>
            <a:normAutofit/>
          </a:bodyPr>
          <a:lstStyle/>
          <a:p>
            <a:r>
              <a:rPr lang="it-IT" sz="3600" dirty="0">
                <a:latin typeface="Century Gothic Regular"/>
              </a:rPr>
              <a:t>Do </a:t>
            </a:r>
            <a:r>
              <a:rPr lang="it-IT" sz="3600" dirty="0" err="1">
                <a:latin typeface="Century Gothic Regular"/>
              </a:rPr>
              <a:t>you</a:t>
            </a:r>
            <a:r>
              <a:rPr lang="it-IT" sz="3600" dirty="0">
                <a:latin typeface="Century Gothic Regular"/>
              </a:rPr>
              <a:t> </a:t>
            </a:r>
            <a:r>
              <a:rPr lang="it-IT" sz="3600" dirty="0" err="1">
                <a:latin typeface="Century Gothic Regular"/>
              </a:rPr>
              <a:t>know</a:t>
            </a:r>
            <a:r>
              <a:rPr lang="it-IT" sz="3600" dirty="0">
                <a:latin typeface="Century Gothic Regular"/>
              </a:rPr>
              <a:t> the BlueMed </a:t>
            </a:r>
            <a:r>
              <a:rPr lang="it-IT" sz="3600" dirty="0" err="1">
                <a:latin typeface="Century Gothic Regular"/>
              </a:rPr>
              <a:t>Pilot</a:t>
            </a:r>
            <a:r>
              <a:rPr lang="it-IT" sz="3600" dirty="0">
                <a:latin typeface="Century Gothic Regular"/>
              </a:rPr>
              <a:t> Action?</a:t>
            </a:r>
          </a:p>
        </p:txBody>
      </p:sp>
      <p:sp>
        <p:nvSpPr>
          <p:cNvPr id="6" name="Sottotitolo 5">
            <a:extLst>
              <a:ext uri="{FF2B5EF4-FFF2-40B4-BE49-F238E27FC236}">
                <a16:creationId xmlns:a16="http://schemas.microsoft.com/office/drawing/2014/main" id="{E7064690-065C-CE48-AC40-45500E5EB8B8}"/>
              </a:ext>
            </a:extLst>
          </p:cNvPr>
          <p:cNvSpPr>
            <a:spLocks noGrp="1"/>
          </p:cNvSpPr>
          <p:nvPr>
            <p:ph type="subTitle" idx="1"/>
          </p:nvPr>
        </p:nvSpPr>
        <p:spPr>
          <a:xfrm>
            <a:off x="1054100" y="2981547"/>
            <a:ext cx="10083800" cy="582300"/>
          </a:xfrm>
        </p:spPr>
        <p:txBody>
          <a:bodyPr>
            <a:normAutofit fontScale="85000" lnSpcReduction="10000"/>
          </a:bodyPr>
          <a:lstStyle/>
          <a:p>
            <a:r>
              <a:rPr lang="it-IT" sz="2800" dirty="0" err="1">
                <a:solidFill>
                  <a:schemeClr val="tx1">
                    <a:lumMod val="65000"/>
                    <a:lumOff val="35000"/>
                  </a:schemeClr>
                </a:solidFill>
              </a:rPr>
              <a:t>Joining</a:t>
            </a:r>
            <a:r>
              <a:rPr lang="it-IT" sz="2800" dirty="0">
                <a:solidFill>
                  <a:schemeClr val="tx1">
                    <a:lumMod val="65000"/>
                    <a:lumOff val="35000"/>
                  </a:schemeClr>
                </a:solidFill>
              </a:rPr>
              <a:t> </a:t>
            </a:r>
            <a:r>
              <a:rPr lang="it-IT" sz="2800" dirty="0" err="1">
                <a:solidFill>
                  <a:schemeClr val="tx1">
                    <a:lumMod val="65000"/>
                    <a:lumOff val="35000"/>
                  </a:schemeClr>
                </a:solidFill>
              </a:rPr>
              <a:t>outreach</a:t>
            </a:r>
            <a:r>
              <a:rPr lang="it-IT" sz="2800" dirty="0">
                <a:solidFill>
                  <a:schemeClr val="tx1">
                    <a:lumMod val="65000"/>
                    <a:lumOff val="35000"/>
                  </a:schemeClr>
                </a:solidFill>
              </a:rPr>
              <a:t> </a:t>
            </a:r>
            <a:r>
              <a:rPr lang="it-IT" sz="2800" dirty="0" err="1">
                <a:solidFill>
                  <a:schemeClr val="tx1">
                    <a:lumMod val="65000"/>
                    <a:lumOff val="35000"/>
                  </a:schemeClr>
                </a:solidFill>
              </a:rPr>
              <a:t>efforts</a:t>
            </a:r>
            <a:r>
              <a:rPr lang="it-IT" sz="2800" dirty="0">
                <a:solidFill>
                  <a:schemeClr val="tx1">
                    <a:lumMod val="65000"/>
                    <a:lumOff val="35000"/>
                  </a:schemeClr>
                </a:solidFill>
              </a:rPr>
              <a:t> for public engagement and </a:t>
            </a:r>
            <a:r>
              <a:rPr lang="it-IT" sz="2800" dirty="0" err="1">
                <a:solidFill>
                  <a:schemeClr val="tx1">
                    <a:lumMod val="65000"/>
                    <a:lumOff val="35000"/>
                  </a:schemeClr>
                </a:solidFill>
              </a:rPr>
              <a:t>education</a:t>
            </a:r>
            <a:endParaRPr lang="it-IT" sz="2800" dirty="0">
              <a:solidFill>
                <a:schemeClr val="tx1">
                  <a:lumMod val="65000"/>
                  <a:lumOff val="35000"/>
                </a:schemeClr>
              </a:solidFill>
            </a:endParaRPr>
          </a:p>
        </p:txBody>
      </p:sp>
      <p:pic>
        <p:nvPicPr>
          <p:cNvPr id="10" name="Immagine 9">
            <a:extLst>
              <a:ext uri="{FF2B5EF4-FFF2-40B4-BE49-F238E27FC236}">
                <a16:creationId xmlns:a16="http://schemas.microsoft.com/office/drawing/2014/main" id="{5530B31A-93AE-4F43-8B71-00B51DC1E7B6}"/>
              </a:ext>
            </a:extLst>
          </p:cNvPr>
          <p:cNvPicPr>
            <a:picLocks noChangeAspect="1"/>
          </p:cNvPicPr>
          <p:nvPr/>
        </p:nvPicPr>
        <p:blipFill>
          <a:blip r:embed="rId4"/>
          <a:stretch>
            <a:fillRect/>
          </a:stretch>
        </p:blipFill>
        <p:spPr>
          <a:xfrm>
            <a:off x="810115" y="3608146"/>
            <a:ext cx="10718800" cy="2794000"/>
          </a:xfrm>
          <a:prstGeom prst="rect">
            <a:avLst/>
          </a:prstGeom>
          <a:ln>
            <a:solidFill>
              <a:schemeClr val="bg1">
                <a:lumMod val="65000"/>
              </a:schemeClr>
            </a:solidFill>
          </a:ln>
        </p:spPr>
      </p:pic>
      <p:pic>
        <p:nvPicPr>
          <p:cNvPr id="12" name="Immagine 11">
            <a:extLst>
              <a:ext uri="{FF2B5EF4-FFF2-40B4-BE49-F238E27FC236}">
                <a16:creationId xmlns:a16="http://schemas.microsoft.com/office/drawing/2014/main" id="{555FB57C-AFA4-624C-9812-A9E32CEF61A1}"/>
              </a:ext>
            </a:extLst>
          </p:cNvPr>
          <p:cNvPicPr>
            <a:picLocks noChangeAspect="1"/>
          </p:cNvPicPr>
          <p:nvPr/>
        </p:nvPicPr>
        <p:blipFill>
          <a:blip r:embed="rId5"/>
          <a:stretch>
            <a:fillRect/>
          </a:stretch>
        </p:blipFill>
        <p:spPr>
          <a:xfrm>
            <a:off x="9038492" y="509680"/>
            <a:ext cx="2867668" cy="1030568"/>
          </a:xfrm>
          <a:prstGeom prst="rect">
            <a:avLst/>
          </a:prstGeom>
        </p:spPr>
      </p:pic>
      <p:pic>
        <p:nvPicPr>
          <p:cNvPr id="13" name="Immagine 12">
            <a:extLst>
              <a:ext uri="{FF2B5EF4-FFF2-40B4-BE49-F238E27FC236}">
                <a16:creationId xmlns:a16="http://schemas.microsoft.com/office/drawing/2014/main" id="{48CD0C27-BD48-D347-A5A4-FDB7AC1A3804}"/>
              </a:ext>
            </a:extLst>
          </p:cNvPr>
          <p:cNvPicPr>
            <a:picLocks noChangeAspect="1"/>
          </p:cNvPicPr>
          <p:nvPr/>
        </p:nvPicPr>
        <p:blipFill>
          <a:blip r:embed="rId6"/>
          <a:stretch>
            <a:fillRect/>
          </a:stretch>
        </p:blipFill>
        <p:spPr>
          <a:xfrm>
            <a:off x="810115" y="354307"/>
            <a:ext cx="1773585" cy="1229417"/>
          </a:xfrm>
          <a:prstGeom prst="rect">
            <a:avLst/>
          </a:prstGeom>
        </p:spPr>
      </p:pic>
    </p:spTree>
    <p:extLst>
      <p:ext uri="{BB962C8B-B14F-4D97-AF65-F5344CB8AC3E}">
        <p14:creationId xmlns:p14="http://schemas.microsoft.com/office/powerpoint/2010/main" val="3456181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C482A8-196E-CD4E-A59D-EC695A2508C7}"/>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99134929-E87A-A249-AC2B-80B33BE7FABF}"/>
              </a:ext>
            </a:extLst>
          </p:cNvPr>
          <p:cNvSpPr>
            <a:spLocks noGrp="1"/>
          </p:cNvSpPr>
          <p:nvPr>
            <p:ph idx="1"/>
          </p:nvPr>
        </p:nvSpPr>
        <p:spPr/>
        <p:txBody>
          <a:bodyPr/>
          <a:lstStyle/>
          <a:p>
            <a:endParaRPr lang="it-IT"/>
          </a:p>
        </p:txBody>
      </p:sp>
      <p:sp>
        <p:nvSpPr>
          <p:cNvPr id="4" name="Segnaposto numero diapositiva 3"/>
          <p:cNvSpPr>
            <a:spLocks noGrp="1"/>
          </p:cNvSpPr>
          <p:nvPr>
            <p:ph type="sldNum" sz="quarter" idx="12"/>
          </p:nvPr>
        </p:nvSpPr>
        <p:spPr/>
        <p:txBody>
          <a:bodyPr/>
          <a:lstStyle/>
          <a:p>
            <a:fld id="{B8C0A233-718F-4FCD-A9B5-BF2AB9BC1B13}" type="slidenum">
              <a:rPr lang="it-IT" smtClean="0">
                <a:latin typeface="Century Gothic Regular"/>
              </a:rPr>
              <a:pPr/>
              <a:t>10</a:t>
            </a:fld>
            <a:endParaRPr lang="it-IT" dirty="0">
              <a:latin typeface="Century Gothic Regular"/>
            </a:endParaRPr>
          </a:p>
        </p:txBody>
      </p:sp>
      <p:sp>
        <p:nvSpPr>
          <p:cNvPr id="9" name="CuadroTexto 4"/>
          <p:cNvSpPr txBox="1"/>
          <p:nvPr/>
        </p:nvSpPr>
        <p:spPr>
          <a:xfrm>
            <a:off x="940371" y="1052316"/>
            <a:ext cx="3896139" cy="461665"/>
          </a:xfrm>
          <a:prstGeom prst="rect">
            <a:avLst/>
          </a:prstGeom>
          <a:noFill/>
        </p:spPr>
        <p:txBody>
          <a:bodyPr wrap="square" rtlCol="0">
            <a:spAutoFit/>
          </a:bodyPr>
          <a:lstStyle/>
          <a:p>
            <a:pPr algn="ctr"/>
            <a:r>
              <a:rPr lang="fr-FR" sz="2400" b="1" dirty="0">
                <a:solidFill>
                  <a:schemeClr val="accent5">
                    <a:lumMod val="50000"/>
                  </a:schemeClr>
                </a:solidFill>
                <a:latin typeface="Century Gothic Regular"/>
              </a:rPr>
              <a:t>Heinrich Böll Fondation</a:t>
            </a:r>
            <a:endParaRPr lang="en-GB" sz="2400" b="1" dirty="0">
              <a:solidFill>
                <a:schemeClr val="accent5">
                  <a:lumMod val="50000"/>
                </a:schemeClr>
              </a:solidFill>
              <a:latin typeface="Century Gothic Regular"/>
            </a:endParaRPr>
          </a:p>
        </p:txBody>
      </p:sp>
      <p:pic>
        <p:nvPicPr>
          <p:cNvPr id="11" name="Image 10" descr="C:\Users\tun\Desktop\Image5.png"/>
          <p:cNvPicPr/>
          <p:nvPr/>
        </p:nvPicPr>
        <p:blipFill>
          <a:blip r:embed="rId2"/>
          <a:srcRect/>
          <a:stretch>
            <a:fillRect/>
          </a:stretch>
        </p:blipFill>
        <p:spPr bwMode="auto">
          <a:xfrm>
            <a:off x="353170" y="1575493"/>
            <a:ext cx="6484952" cy="3296788"/>
          </a:xfrm>
          <a:prstGeom prst="rect">
            <a:avLst/>
          </a:prstGeom>
          <a:noFill/>
          <a:ln w="9525">
            <a:noFill/>
            <a:miter lim="800000"/>
            <a:headEnd/>
            <a:tailEnd/>
          </a:ln>
        </p:spPr>
      </p:pic>
      <p:sp>
        <p:nvSpPr>
          <p:cNvPr id="12" name="CuadroTexto 4"/>
          <p:cNvSpPr txBox="1"/>
          <p:nvPr/>
        </p:nvSpPr>
        <p:spPr>
          <a:xfrm>
            <a:off x="7027910" y="1283148"/>
            <a:ext cx="5058073" cy="2677656"/>
          </a:xfrm>
          <a:prstGeom prst="rect">
            <a:avLst/>
          </a:prstGeom>
          <a:noFill/>
        </p:spPr>
        <p:txBody>
          <a:bodyPr wrap="square" rtlCol="0">
            <a:spAutoFit/>
          </a:bodyPr>
          <a:lstStyle/>
          <a:p>
            <a:r>
              <a:rPr lang="en-GB" sz="2400" dirty="0">
                <a:solidFill>
                  <a:schemeClr val="accent5">
                    <a:lumMod val="50000"/>
                  </a:schemeClr>
                </a:solidFill>
                <a:latin typeface="Century Gothic Regular"/>
              </a:rPr>
              <a:t>The survey carried out by this foundation showed that:</a:t>
            </a:r>
          </a:p>
          <a:p>
            <a:endParaRPr lang="en-GB" sz="2400" dirty="0">
              <a:solidFill>
                <a:schemeClr val="accent5">
                  <a:lumMod val="50000"/>
                </a:schemeClr>
              </a:solidFill>
              <a:latin typeface="Century Gothic Regular"/>
            </a:endParaRPr>
          </a:p>
          <a:p>
            <a:r>
              <a:rPr lang="en-GB" sz="2400" dirty="0">
                <a:solidFill>
                  <a:schemeClr val="accent5">
                    <a:lumMod val="50000"/>
                  </a:schemeClr>
                </a:solidFill>
                <a:latin typeface="Century Gothic Regular"/>
              </a:rPr>
              <a:t>Over </a:t>
            </a:r>
            <a:r>
              <a:rPr lang="en-GB" sz="2400" b="1" dirty="0">
                <a:solidFill>
                  <a:schemeClr val="accent5">
                    <a:lumMod val="50000"/>
                  </a:schemeClr>
                </a:solidFill>
                <a:latin typeface="Century Gothic Regular"/>
              </a:rPr>
              <a:t>80%</a:t>
            </a:r>
            <a:r>
              <a:rPr lang="en-GB" sz="2400" dirty="0">
                <a:solidFill>
                  <a:schemeClr val="accent5">
                    <a:lumMod val="50000"/>
                  </a:schemeClr>
                </a:solidFill>
                <a:latin typeface="Century Gothic Regular"/>
              </a:rPr>
              <a:t> of Tunisians agree that a </a:t>
            </a:r>
            <a:r>
              <a:rPr lang="en-GB" sz="2400" b="1" dirty="0">
                <a:solidFill>
                  <a:schemeClr val="accent5">
                    <a:lumMod val="50000"/>
                  </a:schemeClr>
                </a:solidFill>
                <a:latin typeface="Century Gothic Regular"/>
              </a:rPr>
              <a:t>fine</a:t>
            </a:r>
            <a:r>
              <a:rPr lang="en-GB" sz="2400" dirty="0">
                <a:solidFill>
                  <a:schemeClr val="accent5">
                    <a:lumMod val="50000"/>
                  </a:schemeClr>
                </a:solidFill>
                <a:latin typeface="Century Gothic Regular"/>
              </a:rPr>
              <a:t> should not be </a:t>
            </a:r>
            <a:r>
              <a:rPr lang="en-GB" sz="2400" b="1" dirty="0">
                <a:solidFill>
                  <a:schemeClr val="accent5">
                    <a:lumMod val="50000"/>
                  </a:schemeClr>
                </a:solidFill>
                <a:latin typeface="Century Gothic Regular"/>
              </a:rPr>
              <a:t>imposed</a:t>
            </a:r>
            <a:r>
              <a:rPr lang="en-GB" sz="2400" dirty="0">
                <a:solidFill>
                  <a:schemeClr val="accent5">
                    <a:lumMod val="50000"/>
                  </a:schemeClr>
                </a:solidFill>
                <a:latin typeface="Century Gothic Regular"/>
              </a:rPr>
              <a:t> on anyone who </a:t>
            </a:r>
            <a:r>
              <a:rPr lang="en-GB" sz="2400" b="1" dirty="0">
                <a:solidFill>
                  <a:schemeClr val="accent5">
                    <a:lumMod val="50000"/>
                  </a:schemeClr>
                </a:solidFill>
                <a:latin typeface="Century Gothic Regular"/>
              </a:rPr>
              <a:t>throws garbage</a:t>
            </a:r>
            <a:r>
              <a:rPr lang="en-GB" sz="2400" dirty="0">
                <a:solidFill>
                  <a:schemeClr val="accent5">
                    <a:lumMod val="50000"/>
                  </a:schemeClr>
                </a:solidFill>
                <a:latin typeface="Century Gothic Regular"/>
              </a:rPr>
              <a:t> in public space.</a:t>
            </a:r>
          </a:p>
        </p:txBody>
      </p:sp>
      <p:sp>
        <p:nvSpPr>
          <p:cNvPr id="13" name="CuadroTexto 4"/>
          <p:cNvSpPr txBox="1"/>
          <p:nvPr/>
        </p:nvSpPr>
        <p:spPr>
          <a:xfrm>
            <a:off x="838200" y="4693377"/>
            <a:ext cx="5821017" cy="1569660"/>
          </a:xfrm>
          <a:prstGeom prst="rect">
            <a:avLst/>
          </a:prstGeom>
          <a:noFill/>
        </p:spPr>
        <p:txBody>
          <a:bodyPr wrap="square" rtlCol="0">
            <a:spAutoFit/>
          </a:bodyPr>
          <a:lstStyle/>
          <a:p>
            <a:r>
              <a:rPr lang="en-GB" sz="2400" b="1" dirty="0">
                <a:solidFill>
                  <a:schemeClr val="accent5">
                    <a:lumMod val="50000"/>
                  </a:schemeClr>
                </a:solidFill>
                <a:latin typeface="Century Gothic Regular"/>
              </a:rPr>
              <a:t>75% of Tunisians</a:t>
            </a:r>
            <a:r>
              <a:rPr lang="en-GB" sz="2400" dirty="0">
                <a:solidFill>
                  <a:schemeClr val="accent5">
                    <a:lumMod val="50000"/>
                  </a:schemeClr>
                </a:solidFill>
                <a:latin typeface="Century Gothic Regular"/>
              </a:rPr>
              <a:t> questioned say they are </a:t>
            </a:r>
            <a:r>
              <a:rPr lang="en-GB" sz="2400" b="1" dirty="0">
                <a:solidFill>
                  <a:schemeClr val="accent5">
                    <a:lumMod val="50000"/>
                  </a:schemeClr>
                </a:solidFill>
                <a:latin typeface="Century Gothic Regular"/>
              </a:rPr>
              <a:t>ready to change their consumption</a:t>
            </a:r>
            <a:r>
              <a:rPr lang="en-GB" sz="2400" dirty="0">
                <a:solidFill>
                  <a:schemeClr val="accent5">
                    <a:lumMod val="50000"/>
                  </a:schemeClr>
                </a:solidFill>
                <a:latin typeface="Century Gothic Regular"/>
              </a:rPr>
              <a:t> habits and approve the ban of </a:t>
            </a:r>
            <a:r>
              <a:rPr lang="en-GB" sz="2400" b="1" dirty="0">
                <a:solidFill>
                  <a:schemeClr val="accent5">
                    <a:lumMod val="50000"/>
                  </a:schemeClr>
                </a:solidFill>
                <a:latin typeface="Century Gothic Regular"/>
              </a:rPr>
              <a:t>plastic bags.</a:t>
            </a:r>
          </a:p>
        </p:txBody>
      </p:sp>
      <p:sp>
        <p:nvSpPr>
          <p:cNvPr id="14" name="CuadroTexto 4"/>
          <p:cNvSpPr txBox="1"/>
          <p:nvPr/>
        </p:nvSpPr>
        <p:spPr>
          <a:xfrm>
            <a:off x="7001724" y="4878827"/>
            <a:ext cx="4718167" cy="1200329"/>
          </a:xfrm>
          <a:prstGeom prst="rect">
            <a:avLst/>
          </a:prstGeom>
          <a:noFill/>
        </p:spPr>
        <p:txBody>
          <a:bodyPr wrap="square" rtlCol="0">
            <a:spAutoFit/>
          </a:bodyPr>
          <a:lstStyle/>
          <a:p>
            <a:r>
              <a:rPr lang="en-GB" sz="2400" b="1" dirty="0">
                <a:solidFill>
                  <a:schemeClr val="accent5">
                    <a:lumMod val="50000"/>
                  </a:schemeClr>
                </a:solidFill>
                <a:latin typeface="Century Gothic Regular"/>
              </a:rPr>
              <a:t>1/3 of Tunisians</a:t>
            </a:r>
            <a:r>
              <a:rPr lang="en-GB" sz="2400" dirty="0">
                <a:solidFill>
                  <a:schemeClr val="accent5">
                    <a:lumMod val="50000"/>
                  </a:schemeClr>
                </a:solidFill>
                <a:latin typeface="Century Gothic Regular"/>
              </a:rPr>
              <a:t> APPROUVE to  pay more taxes for more cleanliness in their living area !</a:t>
            </a:r>
          </a:p>
        </p:txBody>
      </p:sp>
      <p:sp>
        <p:nvSpPr>
          <p:cNvPr id="15" name="CuadroTexto 4">
            <a:extLst>
              <a:ext uri="{FF2B5EF4-FFF2-40B4-BE49-F238E27FC236}">
                <a16:creationId xmlns:a16="http://schemas.microsoft.com/office/drawing/2014/main" id="{E2623151-F58E-A64C-BE03-73CAAD078168}"/>
              </a:ext>
            </a:extLst>
          </p:cNvPr>
          <p:cNvSpPr txBox="1"/>
          <p:nvPr/>
        </p:nvSpPr>
        <p:spPr>
          <a:xfrm>
            <a:off x="620535" y="505510"/>
            <a:ext cx="5700752" cy="584775"/>
          </a:xfrm>
          <a:prstGeom prst="rect">
            <a:avLst/>
          </a:prstGeom>
          <a:noFill/>
        </p:spPr>
        <p:txBody>
          <a:bodyPr wrap="square" rtlCol="0">
            <a:spAutoFit/>
          </a:bodyPr>
          <a:lstStyle/>
          <a:p>
            <a:r>
              <a:rPr lang="en-GB" sz="3200" dirty="0">
                <a:solidFill>
                  <a:schemeClr val="accent5">
                    <a:lumMod val="50000"/>
                  </a:schemeClr>
                </a:solidFill>
                <a:latin typeface="Century Gothic Regular"/>
              </a:rPr>
              <a:t>Pollution needs no VISA #1</a:t>
            </a:r>
          </a:p>
        </p:txBody>
      </p:sp>
      <p:sp>
        <p:nvSpPr>
          <p:cNvPr id="16" name="Titolo 1">
            <a:extLst>
              <a:ext uri="{FF2B5EF4-FFF2-40B4-BE49-F238E27FC236}">
                <a16:creationId xmlns:a16="http://schemas.microsoft.com/office/drawing/2014/main" id="{00D59E21-798C-3F42-87B6-D0B0AE1EA973}"/>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372231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125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175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5934AF44-9EF4-234D-B4D8-D0FBEDDD5518}"/>
              </a:ext>
            </a:extLst>
          </p:cNvPr>
          <p:cNvSpPr>
            <a:spLocks noGrp="1"/>
          </p:cNvSpPr>
          <p:nvPr>
            <p:ph type="title"/>
          </p:nvPr>
        </p:nvSpPr>
        <p:spPr/>
        <p:txBody>
          <a:bodyPr/>
          <a:lstStyle/>
          <a:p>
            <a:endParaRPr lang="it-IT"/>
          </a:p>
        </p:txBody>
      </p:sp>
      <p:sp>
        <p:nvSpPr>
          <p:cNvPr id="10" name="Segnaposto contenuto 9">
            <a:extLst>
              <a:ext uri="{FF2B5EF4-FFF2-40B4-BE49-F238E27FC236}">
                <a16:creationId xmlns:a16="http://schemas.microsoft.com/office/drawing/2014/main" id="{C0AD3A35-629C-1D44-ABD1-AB003804F8DF}"/>
              </a:ext>
            </a:extLst>
          </p:cNvPr>
          <p:cNvSpPr>
            <a:spLocks noGrp="1"/>
          </p:cNvSpPr>
          <p:nvPr>
            <p:ph idx="1"/>
          </p:nvPr>
        </p:nvSpPr>
        <p:spPr/>
        <p:txBody>
          <a:bodyPr/>
          <a:lstStyle/>
          <a:p>
            <a:endParaRPr lang="it-IT"/>
          </a:p>
        </p:txBody>
      </p:sp>
      <p:sp>
        <p:nvSpPr>
          <p:cNvPr id="4" name="Segnaposto numero diapositiva 3"/>
          <p:cNvSpPr>
            <a:spLocks noGrp="1"/>
          </p:cNvSpPr>
          <p:nvPr>
            <p:ph type="sldNum" sz="quarter" idx="12"/>
          </p:nvPr>
        </p:nvSpPr>
        <p:spPr/>
        <p:txBody>
          <a:bodyPr/>
          <a:lstStyle/>
          <a:p>
            <a:fld id="{B8C0A233-718F-4FCD-A9B5-BF2AB9BC1B13}" type="slidenum">
              <a:rPr lang="it-IT" smtClean="0">
                <a:latin typeface="Century Gothic Regular"/>
              </a:rPr>
              <a:pPr/>
              <a:t>11</a:t>
            </a:fld>
            <a:endParaRPr lang="it-IT" dirty="0">
              <a:latin typeface="Century Gothic Regular"/>
            </a:endParaRPr>
          </a:p>
        </p:txBody>
      </p:sp>
      <p:sp>
        <p:nvSpPr>
          <p:cNvPr id="9" name="CuadroTexto 4"/>
          <p:cNvSpPr txBox="1"/>
          <p:nvPr/>
        </p:nvSpPr>
        <p:spPr>
          <a:xfrm>
            <a:off x="940371" y="1052316"/>
            <a:ext cx="3896139" cy="461665"/>
          </a:xfrm>
          <a:prstGeom prst="rect">
            <a:avLst/>
          </a:prstGeom>
          <a:noFill/>
        </p:spPr>
        <p:txBody>
          <a:bodyPr wrap="square" rtlCol="0">
            <a:spAutoFit/>
          </a:bodyPr>
          <a:lstStyle/>
          <a:p>
            <a:pPr algn="ctr"/>
            <a:r>
              <a:rPr lang="fr-FR" sz="2400" b="1" dirty="0">
                <a:solidFill>
                  <a:schemeClr val="accent5">
                    <a:lumMod val="50000"/>
                  </a:schemeClr>
                </a:solidFill>
                <a:latin typeface="Century Gothic Regular"/>
              </a:rPr>
              <a:t>TERRI’COOP</a:t>
            </a:r>
            <a:endParaRPr lang="en-GB" sz="2400" b="1" dirty="0">
              <a:solidFill>
                <a:schemeClr val="accent5">
                  <a:lumMod val="50000"/>
                </a:schemeClr>
              </a:solidFill>
              <a:latin typeface="Century Gothic Regular"/>
            </a:endParaRPr>
          </a:p>
        </p:txBody>
      </p:sp>
      <p:sp>
        <p:nvSpPr>
          <p:cNvPr id="12" name="CuadroTexto 4"/>
          <p:cNvSpPr txBox="1"/>
          <p:nvPr/>
        </p:nvSpPr>
        <p:spPr>
          <a:xfrm>
            <a:off x="5693165" y="1052316"/>
            <a:ext cx="5603346" cy="830997"/>
          </a:xfrm>
          <a:prstGeom prst="rect">
            <a:avLst/>
          </a:prstGeom>
          <a:noFill/>
        </p:spPr>
        <p:txBody>
          <a:bodyPr wrap="square" rtlCol="0">
            <a:spAutoFit/>
          </a:bodyPr>
          <a:lstStyle/>
          <a:p>
            <a:r>
              <a:rPr lang="en-GB" sz="2400" b="1" dirty="0">
                <a:solidFill>
                  <a:schemeClr val="accent5">
                    <a:lumMod val="50000"/>
                  </a:schemeClr>
                </a:solidFill>
                <a:latin typeface="Century Gothic Regular"/>
              </a:rPr>
              <a:t>Territorial cooperation for sustainable economic development</a:t>
            </a:r>
          </a:p>
        </p:txBody>
      </p:sp>
      <p:sp>
        <p:nvSpPr>
          <p:cNvPr id="13" name="CuadroTexto 4"/>
          <p:cNvSpPr txBox="1"/>
          <p:nvPr/>
        </p:nvSpPr>
        <p:spPr>
          <a:xfrm>
            <a:off x="5693165" y="5294971"/>
            <a:ext cx="3132152" cy="830997"/>
          </a:xfrm>
          <a:prstGeom prst="rect">
            <a:avLst/>
          </a:prstGeom>
          <a:noFill/>
        </p:spPr>
        <p:txBody>
          <a:bodyPr wrap="square" rtlCol="0">
            <a:spAutoFit/>
          </a:bodyPr>
          <a:lstStyle/>
          <a:p>
            <a:r>
              <a:rPr lang="en-GB" sz="2400" dirty="0">
                <a:solidFill>
                  <a:schemeClr val="accent5">
                    <a:lumMod val="50000"/>
                  </a:schemeClr>
                </a:solidFill>
                <a:latin typeface="Century Gothic Regular"/>
              </a:rPr>
              <a:t>3. the fight against plastic pollution</a:t>
            </a:r>
          </a:p>
        </p:txBody>
      </p:sp>
      <p:sp>
        <p:nvSpPr>
          <p:cNvPr id="14" name="CuadroTexto 4"/>
          <p:cNvSpPr txBox="1"/>
          <p:nvPr/>
        </p:nvSpPr>
        <p:spPr>
          <a:xfrm>
            <a:off x="7576515" y="3952809"/>
            <a:ext cx="3719996" cy="830997"/>
          </a:xfrm>
          <a:prstGeom prst="rect">
            <a:avLst/>
          </a:prstGeom>
          <a:noFill/>
        </p:spPr>
        <p:txBody>
          <a:bodyPr wrap="square" rtlCol="0">
            <a:spAutoFit/>
          </a:bodyPr>
          <a:lstStyle/>
          <a:p>
            <a:r>
              <a:rPr lang="en-GB" sz="2400" dirty="0">
                <a:solidFill>
                  <a:schemeClr val="accent5">
                    <a:lumMod val="50000"/>
                  </a:schemeClr>
                </a:solidFill>
                <a:latin typeface="Century Gothic Regular"/>
              </a:rPr>
              <a:t>2. </a:t>
            </a:r>
            <a:r>
              <a:rPr lang="en-GB" sz="2400" dirty="0" err="1">
                <a:solidFill>
                  <a:schemeClr val="accent5">
                    <a:lumMod val="50000"/>
                  </a:schemeClr>
                </a:solidFill>
                <a:latin typeface="Century Gothic Regular"/>
              </a:rPr>
              <a:t>labeling</a:t>
            </a:r>
            <a:r>
              <a:rPr lang="en-GB" sz="2400" dirty="0">
                <a:solidFill>
                  <a:schemeClr val="accent5">
                    <a:lumMod val="50000"/>
                  </a:schemeClr>
                </a:solidFill>
                <a:latin typeface="Century Gothic Regular"/>
              </a:rPr>
              <a:t> and marketing of seafood </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535" y="1602456"/>
            <a:ext cx="4810125" cy="3181350"/>
          </a:xfrm>
          <a:prstGeom prst="rect">
            <a:avLst/>
          </a:prstGeom>
        </p:spPr>
      </p:pic>
      <p:sp>
        <p:nvSpPr>
          <p:cNvPr id="15" name="CuadroTexto 4"/>
          <p:cNvSpPr txBox="1"/>
          <p:nvPr/>
        </p:nvSpPr>
        <p:spPr>
          <a:xfrm>
            <a:off x="5693165" y="2207337"/>
            <a:ext cx="4278518" cy="1200329"/>
          </a:xfrm>
          <a:prstGeom prst="rect">
            <a:avLst/>
          </a:prstGeom>
          <a:noFill/>
        </p:spPr>
        <p:txBody>
          <a:bodyPr wrap="square" rtlCol="0">
            <a:spAutoFit/>
          </a:bodyPr>
          <a:lstStyle/>
          <a:p>
            <a:r>
              <a:rPr lang="en-GB" sz="2400" dirty="0">
                <a:solidFill>
                  <a:schemeClr val="accent5">
                    <a:lumMod val="50000"/>
                  </a:schemeClr>
                </a:solidFill>
                <a:latin typeface="Century Gothic Regular"/>
              </a:rPr>
              <a:t>1. Valorisation of the blue crab exploited in </a:t>
            </a:r>
            <a:r>
              <a:rPr lang="en-GB" sz="2400" dirty="0" err="1">
                <a:solidFill>
                  <a:schemeClr val="accent5">
                    <a:lumMod val="50000"/>
                  </a:schemeClr>
                </a:solidFill>
                <a:latin typeface="Century Gothic Regular"/>
              </a:rPr>
              <a:t>Kerkennah</a:t>
            </a:r>
            <a:r>
              <a:rPr lang="en-GB" sz="2400" dirty="0">
                <a:solidFill>
                  <a:schemeClr val="accent5">
                    <a:lumMod val="50000"/>
                  </a:schemeClr>
                </a:solidFill>
                <a:latin typeface="Century Gothic Regular"/>
              </a:rPr>
              <a:t> (also in </a:t>
            </a:r>
            <a:r>
              <a:rPr lang="en-GB" sz="2400" dirty="0" err="1">
                <a:solidFill>
                  <a:schemeClr val="accent5">
                    <a:lumMod val="50000"/>
                  </a:schemeClr>
                </a:solidFill>
                <a:latin typeface="Century Gothic Regular"/>
              </a:rPr>
              <a:t>Zarzis</a:t>
            </a:r>
            <a:r>
              <a:rPr lang="en-GB" sz="2400" dirty="0">
                <a:solidFill>
                  <a:schemeClr val="accent5">
                    <a:lumMod val="50000"/>
                  </a:schemeClr>
                </a:solidFill>
                <a:latin typeface="Century Gothic Regular"/>
              </a:rPr>
              <a:t>):</a:t>
            </a:r>
          </a:p>
        </p:txBody>
      </p:sp>
      <p:sp>
        <p:nvSpPr>
          <p:cNvPr id="16" name="CuadroTexto 4"/>
          <p:cNvSpPr txBox="1"/>
          <p:nvPr/>
        </p:nvSpPr>
        <p:spPr>
          <a:xfrm>
            <a:off x="939407" y="5298435"/>
            <a:ext cx="4450550" cy="830997"/>
          </a:xfrm>
          <a:prstGeom prst="rect">
            <a:avLst/>
          </a:prstGeom>
          <a:noFill/>
        </p:spPr>
        <p:txBody>
          <a:bodyPr wrap="square" rtlCol="0">
            <a:spAutoFit/>
          </a:bodyPr>
          <a:lstStyle/>
          <a:p>
            <a:r>
              <a:rPr lang="en-GB" sz="2400" dirty="0">
                <a:solidFill>
                  <a:schemeClr val="accent5">
                    <a:lumMod val="50000"/>
                  </a:schemeClr>
                </a:solidFill>
                <a:latin typeface="Century Gothic Regular"/>
              </a:rPr>
              <a:t>4. </a:t>
            </a:r>
            <a:r>
              <a:rPr lang="en-GB" sz="2400" dirty="0" err="1">
                <a:solidFill>
                  <a:schemeClr val="accent5">
                    <a:lumMod val="50000"/>
                  </a:schemeClr>
                </a:solidFill>
                <a:latin typeface="Century Gothic Regular"/>
              </a:rPr>
              <a:t>Perma</a:t>
            </a:r>
            <a:r>
              <a:rPr lang="en-GB" sz="2400" dirty="0">
                <a:solidFill>
                  <a:schemeClr val="accent5">
                    <a:lumMod val="50000"/>
                  </a:schemeClr>
                </a:solidFill>
                <a:latin typeface="Century Gothic Regular"/>
              </a:rPr>
              <a:t>-culture and agro-ecology in </a:t>
            </a:r>
            <a:r>
              <a:rPr lang="en-GB" sz="2400" dirty="0" err="1">
                <a:solidFill>
                  <a:schemeClr val="accent5">
                    <a:lumMod val="50000"/>
                  </a:schemeClr>
                </a:solidFill>
                <a:latin typeface="Century Gothic Regular"/>
              </a:rPr>
              <a:t>Kerkennah</a:t>
            </a:r>
            <a:endParaRPr lang="en-GB" sz="2400" dirty="0">
              <a:solidFill>
                <a:schemeClr val="accent5">
                  <a:lumMod val="50000"/>
                </a:schemeClr>
              </a:solidFill>
              <a:latin typeface="Century Gothic Regular"/>
            </a:endParaRPr>
          </a:p>
        </p:txBody>
      </p:sp>
      <p:sp>
        <p:nvSpPr>
          <p:cNvPr id="17" name="CuadroTexto 4">
            <a:extLst>
              <a:ext uri="{FF2B5EF4-FFF2-40B4-BE49-F238E27FC236}">
                <a16:creationId xmlns:a16="http://schemas.microsoft.com/office/drawing/2014/main" id="{7F3C40B0-C5E9-734E-983E-C91749C1FB65}"/>
              </a:ext>
            </a:extLst>
          </p:cNvPr>
          <p:cNvSpPr txBox="1"/>
          <p:nvPr/>
        </p:nvSpPr>
        <p:spPr>
          <a:xfrm>
            <a:off x="620535" y="525388"/>
            <a:ext cx="5700752" cy="584775"/>
          </a:xfrm>
          <a:prstGeom prst="rect">
            <a:avLst/>
          </a:prstGeom>
          <a:noFill/>
        </p:spPr>
        <p:txBody>
          <a:bodyPr wrap="square" rtlCol="0">
            <a:spAutoFit/>
          </a:bodyPr>
          <a:lstStyle/>
          <a:p>
            <a:r>
              <a:rPr lang="en-GB" sz="3200" dirty="0">
                <a:solidFill>
                  <a:schemeClr val="accent5">
                    <a:lumMod val="50000"/>
                  </a:schemeClr>
                </a:solidFill>
                <a:latin typeface="Century Gothic Regular"/>
              </a:rPr>
              <a:t>Pollution needs no VISA #1</a:t>
            </a:r>
          </a:p>
        </p:txBody>
      </p:sp>
      <p:sp>
        <p:nvSpPr>
          <p:cNvPr id="18" name="Titolo 1">
            <a:extLst>
              <a:ext uri="{FF2B5EF4-FFF2-40B4-BE49-F238E27FC236}">
                <a16:creationId xmlns:a16="http://schemas.microsoft.com/office/drawing/2014/main" id="{CB2EA058-6FE6-7B48-89D3-E11F02481A7E}"/>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277105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125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17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7AC566-C765-BE42-86C9-2A8E8A2F5294}"/>
              </a:ext>
            </a:extLst>
          </p:cNvPr>
          <p:cNvSpPr>
            <a:spLocks noGrp="1"/>
          </p:cNvSpPr>
          <p:nvPr>
            <p:ph type="title"/>
          </p:nvPr>
        </p:nvSpPr>
        <p:spPr>
          <a:xfrm>
            <a:off x="838200" y="365125"/>
            <a:ext cx="10515600" cy="1460500"/>
          </a:xfrm>
        </p:spPr>
        <p:txBody>
          <a:bodyPr>
            <a:noAutofit/>
          </a:bodyPr>
          <a:lstStyle/>
          <a:p>
            <a:r>
              <a:rPr lang="en-GB" sz="3200" dirty="0">
                <a:solidFill>
                  <a:schemeClr val="accent1">
                    <a:lumMod val="50000"/>
                  </a:schemeClr>
                </a:solidFill>
              </a:rPr>
              <a:t>Pollution needs no VISA #1</a:t>
            </a:r>
          </a:p>
        </p:txBody>
      </p:sp>
      <p:pic>
        <p:nvPicPr>
          <p:cNvPr id="4" name="Immagine 3" descr="Z:\AAA_DTA-comune\Internazionale_DTA\BLUEMED\science\WP1\Task 1.2\kom\Template_PP-Bluemed\Sfondo_blue-cop.png">
            <a:extLst>
              <a:ext uri="{FF2B5EF4-FFF2-40B4-BE49-F238E27FC236}">
                <a16:creationId xmlns:a16="http://schemas.microsoft.com/office/drawing/2014/main" id="{219EE812-7E2E-754F-BCD8-E4E04846EFA0}"/>
              </a:ext>
            </a:extLst>
          </p:cNvPr>
          <p:cNvPicPr/>
          <p:nvPr/>
        </p:nvPicPr>
        <p:blipFill rotWithShape="1">
          <a:blip r:embed="rId3">
            <a:extLst>
              <a:ext uri="{28A0092B-C50C-407E-A947-70E740481C1C}">
                <a14:useLocalDpi xmlns:a14="http://schemas.microsoft.com/office/drawing/2010/main" val="0"/>
              </a:ext>
            </a:extLst>
          </a:blip>
          <a:srcRect l="933" t="49789" r="1172" b="2636"/>
          <a:stretch/>
        </p:blipFill>
        <p:spPr bwMode="auto">
          <a:xfrm>
            <a:off x="0" y="3759200"/>
            <a:ext cx="12192000" cy="3100211"/>
          </a:xfrm>
          <a:prstGeom prst="rect">
            <a:avLst/>
          </a:prstGeom>
          <a:noFill/>
          <a:ln>
            <a:noFill/>
          </a:ln>
          <a:extLst>
            <a:ext uri="{53640926-AAD7-44D8-BBD7-CCE9431645EC}">
              <a14:shadowObscured xmlns:a14="http://schemas.microsoft.com/office/drawing/2010/main"/>
            </a:ext>
            <a:ext uri="{FAA26D3D-D897-4be2-8F04-BA451C77F1D7}">
              <ma14:placeholderFlag xmlns:lc="http://schemas.openxmlformats.org/drawingml/2006/lockedCanvas" xmlns:ve="http://schemas.openxmlformats.org/markup-compatibility/2006"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16se="http://schemas.microsoft.com/office/word/2015/wordml/symex" xmlns:w16cid="http://schemas.microsoft.com/office/word/2016/wordml/cid" xmlns:w15="http://schemas.microsoft.com/office/word/2012/wordml"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pic>
        <p:nvPicPr>
          <p:cNvPr id="8" name="Immagine 7">
            <a:extLst>
              <a:ext uri="{FF2B5EF4-FFF2-40B4-BE49-F238E27FC236}">
                <a16:creationId xmlns:a16="http://schemas.microsoft.com/office/drawing/2014/main" id="{5CB27FDE-2F14-B54F-AFCE-04D039AB9174}"/>
              </a:ext>
            </a:extLst>
          </p:cNvPr>
          <p:cNvPicPr>
            <a:picLocks noChangeAspect="1"/>
          </p:cNvPicPr>
          <p:nvPr/>
        </p:nvPicPr>
        <p:blipFill>
          <a:blip r:embed="rId4"/>
          <a:stretch>
            <a:fillRect/>
          </a:stretch>
        </p:blipFill>
        <p:spPr>
          <a:xfrm>
            <a:off x="2003918" y="1825625"/>
            <a:ext cx="8325678" cy="4628783"/>
          </a:xfrm>
          <a:prstGeom prst="rect">
            <a:avLst/>
          </a:prstGeom>
          <a:ln>
            <a:solidFill>
              <a:schemeClr val="bg1"/>
            </a:solidFill>
          </a:ln>
        </p:spPr>
      </p:pic>
      <p:sp>
        <p:nvSpPr>
          <p:cNvPr id="12" name="Titolo 1">
            <a:extLst>
              <a:ext uri="{FF2B5EF4-FFF2-40B4-BE49-F238E27FC236}">
                <a16:creationId xmlns:a16="http://schemas.microsoft.com/office/drawing/2014/main" id="{0A5F3C21-E989-DB48-893D-51AB1E5F171F}"/>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643334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7AC566-C765-BE42-86C9-2A8E8A2F5294}"/>
              </a:ext>
            </a:extLst>
          </p:cNvPr>
          <p:cNvSpPr>
            <a:spLocks noGrp="1"/>
          </p:cNvSpPr>
          <p:nvPr>
            <p:ph type="title"/>
          </p:nvPr>
        </p:nvSpPr>
        <p:spPr>
          <a:xfrm>
            <a:off x="838200" y="365125"/>
            <a:ext cx="10515600" cy="1460500"/>
          </a:xfrm>
        </p:spPr>
        <p:txBody>
          <a:bodyPr>
            <a:noAutofit/>
          </a:bodyPr>
          <a:lstStyle/>
          <a:p>
            <a:r>
              <a:rPr lang="en-GB" sz="3200" b="1" dirty="0">
                <a:solidFill>
                  <a:schemeClr val="accent1">
                    <a:lumMod val="50000"/>
                  </a:schemeClr>
                </a:solidFill>
              </a:rPr>
              <a:t>Pollution needs no VISA #2</a:t>
            </a:r>
          </a:p>
        </p:txBody>
      </p:sp>
      <p:pic>
        <p:nvPicPr>
          <p:cNvPr id="4" name="Immagine 3" descr="Z:\AAA_DTA-comune\Internazionale_DTA\BLUEMED\science\WP1\Task 1.2\kom\Template_PP-Bluemed\Sfondo_blue-cop.png">
            <a:extLst>
              <a:ext uri="{FF2B5EF4-FFF2-40B4-BE49-F238E27FC236}">
                <a16:creationId xmlns:a16="http://schemas.microsoft.com/office/drawing/2014/main" id="{219EE812-7E2E-754F-BCD8-E4E04846EFA0}"/>
              </a:ext>
            </a:extLst>
          </p:cNvPr>
          <p:cNvPicPr/>
          <p:nvPr/>
        </p:nvPicPr>
        <p:blipFill rotWithShape="1">
          <a:blip r:embed="rId3">
            <a:extLst>
              <a:ext uri="{28A0092B-C50C-407E-A947-70E740481C1C}">
                <a14:useLocalDpi xmlns:a14="http://schemas.microsoft.com/office/drawing/2010/main" val="0"/>
              </a:ext>
            </a:extLst>
          </a:blip>
          <a:srcRect l="933" t="49789" r="1172" b="2636"/>
          <a:stretch/>
        </p:blipFill>
        <p:spPr bwMode="auto">
          <a:xfrm>
            <a:off x="0" y="3759200"/>
            <a:ext cx="12192000" cy="3100211"/>
          </a:xfrm>
          <a:prstGeom prst="rect">
            <a:avLst/>
          </a:prstGeom>
          <a:noFill/>
          <a:ln>
            <a:noFill/>
          </a:ln>
          <a:extLst>
            <a:ext uri="{53640926-AAD7-44D8-BBD7-CCE9431645EC}">
              <a14:shadowObscured xmlns:a14="http://schemas.microsoft.com/office/drawing/2010/main"/>
            </a:ext>
            <a:ext uri="{FAA26D3D-D897-4be2-8F04-BA451C77F1D7}">
              <ma14:placeholderFlag xmlns:lc="http://schemas.openxmlformats.org/drawingml/2006/lockedCanvas" xmlns:ve="http://schemas.openxmlformats.org/markup-compatibility/2006"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16se="http://schemas.microsoft.com/office/word/2015/wordml/symex" xmlns:w16cid="http://schemas.microsoft.com/office/word/2016/wordml/cid" xmlns:w15="http://schemas.microsoft.com/office/word/2012/wordml"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
        <p:nvSpPr>
          <p:cNvPr id="3" name="Segnaposto contenuto 2">
            <a:extLst>
              <a:ext uri="{FF2B5EF4-FFF2-40B4-BE49-F238E27FC236}">
                <a16:creationId xmlns:a16="http://schemas.microsoft.com/office/drawing/2014/main" id="{9982516C-FDF3-274D-87F1-089AF020ADA7}"/>
              </a:ext>
            </a:extLst>
          </p:cNvPr>
          <p:cNvSpPr>
            <a:spLocks noGrp="1"/>
          </p:cNvSpPr>
          <p:nvPr>
            <p:ph idx="1"/>
          </p:nvPr>
        </p:nvSpPr>
        <p:spPr>
          <a:xfrm>
            <a:off x="4312709" y="1663360"/>
            <a:ext cx="7102323" cy="2175669"/>
          </a:xfrm>
        </p:spPr>
        <p:txBody>
          <a:bodyPr>
            <a:normAutofit/>
          </a:bodyPr>
          <a:lstStyle/>
          <a:p>
            <a:pPr marL="0" indent="0">
              <a:lnSpc>
                <a:spcPct val="100000"/>
              </a:lnSpc>
              <a:buNone/>
            </a:pPr>
            <a:r>
              <a:rPr lang="en-GB" sz="2400" b="1" dirty="0" err="1">
                <a:solidFill>
                  <a:schemeClr val="accent1">
                    <a:lumMod val="50000"/>
                  </a:schemeClr>
                </a:solidFill>
                <a:latin typeface="Century Gothic Regular"/>
              </a:rPr>
              <a:t>Badr’s</a:t>
            </a:r>
            <a:r>
              <a:rPr lang="en-GB" sz="2400" b="1" dirty="0">
                <a:solidFill>
                  <a:schemeClr val="accent1">
                    <a:lumMod val="50000"/>
                  </a:schemeClr>
                </a:solidFill>
                <a:latin typeface="Century Gothic Regular"/>
              </a:rPr>
              <a:t> Action Plan in one tweet:</a:t>
            </a:r>
          </a:p>
          <a:p>
            <a:pPr marL="0" indent="0">
              <a:lnSpc>
                <a:spcPct val="100000"/>
              </a:lnSpc>
              <a:buNone/>
            </a:pPr>
            <a:endParaRPr lang="it-IT" sz="1600" dirty="0">
              <a:solidFill>
                <a:schemeClr val="accent1">
                  <a:lumMod val="50000"/>
                </a:schemeClr>
              </a:solidFill>
              <a:latin typeface="Century Gothic Regular"/>
            </a:endParaRPr>
          </a:p>
          <a:p>
            <a:pPr marL="0" indent="0">
              <a:lnSpc>
                <a:spcPct val="100000"/>
              </a:lnSpc>
              <a:buNone/>
            </a:pPr>
            <a:r>
              <a:rPr lang="en-GB" dirty="0"/>
              <a:t>Saving Moroccan sea at small scale – the white butterfly effect. </a:t>
            </a:r>
            <a:endParaRPr lang="it-IT" dirty="0"/>
          </a:p>
        </p:txBody>
      </p:sp>
      <p:sp>
        <p:nvSpPr>
          <p:cNvPr id="5" name="CasellaDiTesto 4">
            <a:extLst>
              <a:ext uri="{FF2B5EF4-FFF2-40B4-BE49-F238E27FC236}">
                <a16:creationId xmlns:a16="http://schemas.microsoft.com/office/drawing/2014/main" id="{832EAF97-E168-2C4C-BFB7-00121FC28650}"/>
              </a:ext>
            </a:extLst>
          </p:cNvPr>
          <p:cNvSpPr txBox="1"/>
          <p:nvPr/>
        </p:nvSpPr>
        <p:spPr>
          <a:xfrm>
            <a:off x="838199" y="3918859"/>
            <a:ext cx="4680857" cy="400110"/>
          </a:xfrm>
          <a:prstGeom prst="rect">
            <a:avLst/>
          </a:prstGeom>
          <a:solidFill>
            <a:srgbClr val="FFFFFF">
              <a:alpha val="76863"/>
            </a:srgbClr>
          </a:solidFill>
        </p:spPr>
        <p:txBody>
          <a:bodyPr wrap="square" rtlCol="0">
            <a:spAutoFit/>
          </a:bodyPr>
          <a:lstStyle/>
          <a:p>
            <a:endParaRPr lang="it-IT" sz="2000" dirty="0">
              <a:solidFill>
                <a:schemeClr val="tx2"/>
              </a:solidFill>
            </a:endParaRPr>
          </a:p>
        </p:txBody>
      </p:sp>
      <p:pic>
        <p:nvPicPr>
          <p:cNvPr id="2050" name="Picture 2" descr="BlueMed Y.C. Ambassador in Morocco">
            <a:extLst>
              <a:ext uri="{FF2B5EF4-FFF2-40B4-BE49-F238E27FC236}">
                <a16:creationId xmlns:a16="http://schemas.microsoft.com/office/drawing/2014/main" id="{DA778A05-DB90-0C4A-B502-AD1790817C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171" y="1509486"/>
            <a:ext cx="1807030" cy="2409373"/>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DBD9F639-D8A9-C941-B92F-6E43906BD9DF}"/>
              </a:ext>
            </a:extLst>
          </p:cNvPr>
          <p:cNvSpPr txBox="1"/>
          <p:nvPr/>
        </p:nvSpPr>
        <p:spPr>
          <a:xfrm>
            <a:off x="838198" y="3918859"/>
            <a:ext cx="4680857" cy="2662267"/>
          </a:xfrm>
          <a:prstGeom prst="rect">
            <a:avLst/>
          </a:prstGeom>
          <a:solidFill>
            <a:srgbClr val="FFFFFF">
              <a:alpha val="80000"/>
            </a:srgbClr>
          </a:solidFill>
        </p:spPr>
        <p:txBody>
          <a:bodyPr wrap="square" rtlCol="0">
            <a:spAutoFit/>
          </a:bodyPr>
          <a:lstStyle/>
          <a:p>
            <a:r>
              <a:rPr lang="it-IT" sz="3200" b="1" dirty="0">
                <a:solidFill>
                  <a:srgbClr val="002060"/>
                </a:solidFill>
                <a:latin typeface="Century Gothic Regular"/>
              </a:rPr>
              <a:t>Badr </a:t>
            </a:r>
            <a:r>
              <a:rPr lang="it-IT" sz="3200" b="1" dirty="0" err="1">
                <a:solidFill>
                  <a:srgbClr val="002060"/>
                </a:solidFill>
                <a:latin typeface="Century Gothic Regular"/>
              </a:rPr>
              <a:t>El</a:t>
            </a:r>
            <a:r>
              <a:rPr lang="it-IT" sz="3200" b="1" dirty="0">
                <a:solidFill>
                  <a:srgbClr val="002060"/>
                </a:solidFill>
                <a:latin typeface="Century Gothic Regular"/>
              </a:rPr>
              <a:t> </a:t>
            </a:r>
            <a:r>
              <a:rPr lang="it-IT" sz="3200" b="1" dirty="0" err="1">
                <a:solidFill>
                  <a:srgbClr val="002060"/>
                </a:solidFill>
                <a:latin typeface="Century Gothic Regular"/>
              </a:rPr>
              <a:t>Mahrad</a:t>
            </a:r>
            <a:endParaRPr lang="it-IT" sz="3200" b="1" dirty="0">
              <a:solidFill>
                <a:srgbClr val="002060"/>
              </a:solidFill>
              <a:latin typeface="Century Gothic Regular"/>
            </a:endParaRPr>
          </a:p>
          <a:p>
            <a:pPr>
              <a:spcAft>
                <a:spcPts val="600"/>
              </a:spcAft>
            </a:pPr>
            <a:r>
              <a:rPr lang="it-IT" sz="2000" b="1" dirty="0">
                <a:solidFill>
                  <a:srgbClr val="002060"/>
                </a:solidFill>
                <a:latin typeface="Century Gothic Regular"/>
              </a:rPr>
              <a:t>BlueMed Y.C. Ambassador in Morocco</a:t>
            </a:r>
            <a:r>
              <a:rPr lang="it-IT" sz="2000" dirty="0">
                <a:solidFill>
                  <a:srgbClr val="002060"/>
                </a:solidFill>
                <a:latin typeface="Century Gothic Regular"/>
              </a:rPr>
              <a:t> </a:t>
            </a:r>
            <a:endParaRPr lang="it-IT" dirty="0">
              <a:solidFill>
                <a:srgbClr val="002060"/>
              </a:solidFill>
              <a:latin typeface="Century Gothic Regular"/>
            </a:endParaRPr>
          </a:p>
          <a:p>
            <a:r>
              <a:rPr lang="it-IT" dirty="0" err="1">
                <a:solidFill>
                  <a:srgbClr val="002060"/>
                </a:solidFill>
                <a:latin typeface="Century Gothic Regular"/>
              </a:rPr>
              <a:t>BSc</a:t>
            </a:r>
            <a:r>
              <a:rPr lang="it-IT" dirty="0">
                <a:solidFill>
                  <a:srgbClr val="002060"/>
                </a:solidFill>
                <a:latin typeface="Century Gothic Regular"/>
              </a:rPr>
              <a:t> in </a:t>
            </a:r>
            <a:r>
              <a:rPr lang="it-IT" dirty="0" err="1">
                <a:solidFill>
                  <a:srgbClr val="002060"/>
                </a:solidFill>
                <a:latin typeface="Century Gothic Regular"/>
              </a:rPr>
              <a:t>Geological</a:t>
            </a:r>
            <a:r>
              <a:rPr lang="it-IT" dirty="0">
                <a:solidFill>
                  <a:srgbClr val="002060"/>
                </a:solidFill>
                <a:latin typeface="Century Gothic Regular"/>
              </a:rPr>
              <a:t> &amp; Earth </a:t>
            </a:r>
            <a:r>
              <a:rPr lang="it-IT" dirty="0" err="1">
                <a:solidFill>
                  <a:srgbClr val="002060"/>
                </a:solidFill>
                <a:latin typeface="Century Gothic Regular"/>
              </a:rPr>
              <a:t>Sciences</a:t>
            </a:r>
            <a:r>
              <a:rPr lang="it-IT" dirty="0">
                <a:solidFill>
                  <a:srgbClr val="002060"/>
                </a:solidFill>
                <a:latin typeface="Century Gothic Regular"/>
              </a:rPr>
              <a:t> and </a:t>
            </a:r>
            <a:r>
              <a:rPr lang="it-IT" dirty="0" err="1">
                <a:solidFill>
                  <a:srgbClr val="002060"/>
                </a:solidFill>
                <a:latin typeface="Century Gothic Regular"/>
              </a:rPr>
              <a:t>MSc</a:t>
            </a:r>
            <a:r>
              <a:rPr lang="it-IT" dirty="0">
                <a:solidFill>
                  <a:srgbClr val="002060"/>
                </a:solidFill>
                <a:latin typeface="Century Gothic Regular"/>
              </a:rPr>
              <a:t> in </a:t>
            </a:r>
            <a:r>
              <a:rPr lang="it-IT" dirty="0" err="1">
                <a:solidFill>
                  <a:srgbClr val="002060"/>
                </a:solidFill>
                <a:latin typeface="Century Gothic Regular"/>
              </a:rPr>
              <a:t>Engineering</a:t>
            </a:r>
            <a:r>
              <a:rPr lang="it-IT" dirty="0">
                <a:solidFill>
                  <a:srgbClr val="002060"/>
                </a:solidFill>
                <a:latin typeface="Century Gothic Regular"/>
              </a:rPr>
              <a:t>/</a:t>
            </a:r>
            <a:r>
              <a:rPr lang="it-IT" dirty="0" err="1">
                <a:solidFill>
                  <a:srgbClr val="002060"/>
                </a:solidFill>
                <a:latin typeface="Century Gothic Regular"/>
              </a:rPr>
              <a:t>hydrodynamics</a:t>
            </a:r>
            <a:r>
              <a:rPr lang="it-IT" dirty="0">
                <a:solidFill>
                  <a:srgbClr val="002060"/>
                </a:solidFill>
                <a:latin typeface="Century Gothic Regular"/>
              </a:rPr>
              <a:t>; Water &amp; </a:t>
            </a:r>
            <a:r>
              <a:rPr lang="it-IT" dirty="0" err="1">
                <a:solidFill>
                  <a:srgbClr val="002060"/>
                </a:solidFill>
                <a:latin typeface="Century Gothic Regular"/>
              </a:rPr>
              <a:t>coastal</a:t>
            </a:r>
            <a:r>
              <a:rPr lang="it-IT" dirty="0">
                <a:solidFill>
                  <a:srgbClr val="002060"/>
                </a:solidFill>
                <a:latin typeface="Century Gothic Regular"/>
              </a:rPr>
              <a:t> management; </a:t>
            </a:r>
            <a:r>
              <a:rPr lang="it-IT" dirty="0" err="1">
                <a:solidFill>
                  <a:srgbClr val="002060"/>
                </a:solidFill>
                <a:latin typeface="Century Gothic Regular"/>
              </a:rPr>
              <a:t>Environmental</a:t>
            </a:r>
            <a:r>
              <a:rPr lang="it-IT" dirty="0">
                <a:solidFill>
                  <a:srgbClr val="002060"/>
                </a:solidFill>
                <a:latin typeface="Century Gothic Regular"/>
              </a:rPr>
              <a:t> </a:t>
            </a:r>
            <a:r>
              <a:rPr lang="it-IT" dirty="0" err="1">
                <a:solidFill>
                  <a:srgbClr val="002060"/>
                </a:solidFill>
                <a:latin typeface="Century Gothic Regular"/>
              </a:rPr>
              <a:t>assessment</a:t>
            </a:r>
            <a:r>
              <a:rPr lang="it-IT" dirty="0">
                <a:solidFill>
                  <a:srgbClr val="002060"/>
                </a:solidFill>
                <a:latin typeface="Century Gothic Regular"/>
              </a:rPr>
              <a:t> and management</a:t>
            </a:r>
          </a:p>
        </p:txBody>
      </p:sp>
      <p:sp>
        <p:nvSpPr>
          <p:cNvPr id="10" name="Titolo 1">
            <a:extLst>
              <a:ext uri="{FF2B5EF4-FFF2-40B4-BE49-F238E27FC236}">
                <a16:creationId xmlns:a16="http://schemas.microsoft.com/office/drawing/2014/main" id="{772789D4-6F59-244C-B26D-8D325122B5E6}"/>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2036455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6A6BF893-4BE8-EF43-8DA9-F14C32AAA96E}"/>
              </a:ext>
            </a:extLst>
          </p:cNvPr>
          <p:cNvSpPr>
            <a:spLocks noGrp="1"/>
          </p:cNvSpPr>
          <p:nvPr>
            <p:ph type="title"/>
          </p:nvPr>
        </p:nvSpPr>
        <p:spPr/>
        <p:txBody>
          <a:bodyPr/>
          <a:lstStyle/>
          <a:p>
            <a:endParaRPr lang="it-IT" b="0"/>
          </a:p>
        </p:txBody>
      </p:sp>
      <p:sp>
        <p:nvSpPr>
          <p:cNvPr id="10" name="Segnaposto contenuto 9">
            <a:extLst>
              <a:ext uri="{FF2B5EF4-FFF2-40B4-BE49-F238E27FC236}">
                <a16:creationId xmlns:a16="http://schemas.microsoft.com/office/drawing/2014/main" id="{DB07933C-DC7A-7E4E-871C-8403CDE26D08}"/>
              </a:ext>
            </a:extLst>
          </p:cNvPr>
          <p:cNvSpPr>
            <a:spLocks noGrp="1"/>
          </p:cNvSpPr>
          <p:nvPr>
            <p:ph idx="1"/>
          </p:nvPr>
        </p:nvSpPr>
        <p:spPr/>
        <p:txBody>
          <a:bodyPr/>
          <a:lstStyle/>
          <a:p>
            <a:endParaRPr lang="it-IT"/>
          </a:p>
        </p:txBody>
      </p:sp>
      <p:sp>
        <p:nvSpPr>
          <p:cNvPr id="2" name="Segnaposto numero diapositiva 1"/>
          <p:cNvSpPr>
            <a:spLocks noGrp="1"/>
          </p:cNvSpPr>
          <p:nvPr>
            <p:ph type="sldNum" sz="quarter" idx="12"/>
          </p:nvPr>
        </p:nvSpPr>
        <p:spPr/>
        <p:txBody>
          <a:bodyPr/>
          <a:lstStyle/>
          <a:p>
            <a:fld id="{B8C0A233-718F-4FCD-A9B5-BF2AB9BC1B13}" type="slidenum">
              <a:rPr lang="it-IT" smtClean="0">
                <a:latin typeface="Century Gothic Regular"/>
              </a:rPr>
              <a:pPr/>
              <a:t>14</a:t>
            </a:fld>
            <a:endParaRPr lang="it-IT" dirty="0">
              <a:latin typeface="Century Gothic Regular"/>
            </a:endParaRPr>
          </a:p>
        </p:txBody>
      </p:sp>
      <p:pic>
        <p:nvPicPr>
          <p:cNvPr id="6" name="Picture 5">
            <a:extLst>
              <a:ext uri="{FF2B5EF4-FFF2-40B4-BE49-F238E27FC236}">
                <a16:creationId xmlns:a16="http://schemas.microsoft.com/office/drawing/2014/main" id="{D41483A3-9A80-8244-A15C-67E1E67CE6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932" y="498337"/>
            <a:ext cx="11485950" cy="6237675"/>
          </a:xfrm>
          <a:prstGeom prst="rect">
            <a:avLst/>
          </a:prstGeom>
        </p:spPr>
      </p:pic>
      <p:pic>
        <p:nvPicPr>
          <p:cNvPr id="4" name="Picture 3">
            <a:extLst>
              <a:ext uri="{FF2B5EF4-FFF2-40B4-BE49-F238E27FC236}">
                <a16:creationId xmlns:a16="http://schemas.microsoft.com/office/drawing/2014/main" id="{6A01DB39-D2F0-634C-8DBC-2F6B0A0018A1}"/>
              </a:ext>
            </a:extLst>
          </p:cNvPr>
          <p:cNvPicPr>
            <a:picLocks noChangeAspect="1"/>
          </p:cNvPicPr>
          <p:nvPr/>
        </p:nvPicPr>
        <p:blipFill rotWithShape="1">
          <a:blip r:embed="rId3"/>
          <a:srcRect t="7978" b="36247"/>
          <a:stretch/>
        </p:blipFill>
        <p:spPr>
          <a:xfrm>
            <a:off x="911568" y="1136898"/>
            <a:ext cx="3269258" cy="3481137"/>
          </a:xfrm>
          <a:prstGeom prst="rect">
            <a:avLst/>
          </a:prstGeom>
        </p:spPr>
      </p:pic>
      <p:sp>
        <p:nvSpPr>
          <p:cNvPr id="3" name="Rectangle 2">
            <a:extLst>
              <a:ext uri="{FF2B5EF4-FFF2-40B4-BE49-F238E27FC236}">
                <a16:creationId xmlns:a16="http://schemas.microsoft.com/office/drawing/2014/main" id="{872FF989-B3C0-5D4F-A60D-DEFE17330CFD}"/>
              </a:ext>
            </a:extLst>
          </p:cNvPr>
          <p:cNvSpPr/>
          <p:nvPr/>
        </p:nvSpPr>
        <p:spPr>
          <a:xfrm>
            <a:off x="777722" y="518213"/>
            <a:ext cx="4519186" cy="769441"/>
          </a:xfrm>
          <a:prstGeom prst="rect">
            <a:avLst/>
          </a:prstGeom>
        </p:spPr>
        <p:txBody>
          <a:bodyPr wrap="none">
            <a:spAutoFit/>
          </a:bodyPr>
          <a:lstStyle/>
          <a:p>
            <a:r>
              <a:rPr lang="en-US" sz="4400" dirty="0">
                <a:solidFill>
                  <a:srgbClr val="0070C0"/>
                </a:solidFill>
                <a:latin typeface="Century Gothic Regular"/>
              </a:rPr>
              <a:t>Badr  El Mahrad</a:t>
            </a:r>
          </a:p>
        </p:txBody>
      </p:sp>
      <p:sp>
        <p:nvSpPr>
          <p:cNvPr id="7" name="Rectangle 6">
            <a:extLst>
              <a:ext uri="{FF2B5EF4-FFF2-40B4-BE49-F238E27FC236}">
                <a16:creationId xmlns:a16="http://schemas.microsoft.com/office/drawing/2014/main" id="{1C724234-1418-D540-9F7A-5CC8B4A7F4B9}"/>
              </a:ext>
            </a:extLst>
          </p:cNvPr>
          <p:cNvSpPr/>
          <p:nvPr/>
        </p:nvSpPr>
        <p:spPr>
          <a:xfrm>
            <a:off x="1428295" y="4601993"/>
            <a:ext cx="3001143" cy="523220"/>
          </a:xfrm>
          <a:prstGeom prst="rect">
            <a:avLst/>
          </a:prstGeom>
        </p:spPr>
        <p:txBody>
          <a:bodyPr wrap="none">
            <a:spAutoFit/>
          </a:bodyPr>
          <a:lstStyle/>
          <a:p>
            <a:r>
              <a:rPr lang="en-US" sz="2800" dirty="0">
                <a:solidFill>
                  <a:srgbClr val="0070C0"/>
                </a:solidFill>
                <a:latin typeface="Century Gothic Regular"/>
              </a:rPr>
              <a:t>Research Fellow</a:t>
            </a:r>
          </a:p>
        </p:txBody>
      </p:sp>
      <p:sp>
        <p:nvSpPr>
          <p:cNvPr id="8" name="Rectangle 7">
            <a:extLst>
              <a:ext uri="{FF2B5EF4-FFF2-40B4-BE49-F238E27FC236}">
                <a16:creationId xmlns:a16="http://schemas.microsoft.com/office/drawing/2014/main" id="{B9983398-B229-1041-A56D-7C920EEB8CAB}"/>
              </a:ext>
            </a:extLst>
          </p:cNvPr>
          <p:cNvSpPr/>
          <p:nvPr/>
        </p:nvSpPr>
        <p:spPr>
          <a:xfrm>
            <a:off x="1251740" y="5153803"/>
            <a:ext cx="2929007" cy="461665"/>
          </a:xfrm>
          <a:prstGeom prst="rect">
            <a:avLst/>
          </a:prstGeom>
        </p:spPr>
        <p:txBody>
          <a:bodyPr wrap="none">
            <a:spAutoFit/>
          </a:bodyPr>
          <a:lstStyle/>
          <a:p>
            <a:r>
              <a:rPr lang="en-US" sz="2400" dirty="0">
                <a:solidFill>
                  <a:srgbClr val="00B0F0"/>
                </a:solidFill>
                <a:latin typeface="Century Gothic Regular"/>
              </a:rPr>
              <a:t>Water Engineering</a:t>
            </a:r>
          </a:p>
        </p:txBody>
      </p:sp>
      <p:sp>
        <p:nvSpPr>
          <p:cNvPr id="9" name="Rectangle 8">
            <a:extLst>
              <a:ext uri="{FF2B5EF4-FFF2-40B4-BE49-F238E27FC236}">
                <a16:creationId xmlns:a16="http://schemas.microsoft.com/office/drawing/2014/main" id="{F611E78B-D69E-074F-99F6-C324D0CE8743}"/>
              </a:ext>
            </a:extLst>
          </p:cNvPr>
          <p:cNvSpPr/>
          <p:nvPr/>
        </p:nvSpPr>
        <p:spPr>
          <a:xfrm>
            <a:off x="371499" y="5660981"/>
            <a:ext cx="5317481" cy="461665"/>
          </a:xfrm>
          <a:prstGeom prst="rect">
            <a:avLst/>
          </a:prstGeom>
        </p:spPr>
        <p:txBody>
          <a:bodyPr wrap="none">
            <a:spAutoFit/>
          </a:bodyPr>
          <a:lstStyle/>
          <a:p>
            <a:r>
              <a:rPr lang="en-US" sz="2400" dirty="0">
                <a:solidFill>
                  <a:srgbClr val="00B0F0"/>
                </a:solidFill>
                <a:latin typeface="Century Gothic Regular"/>
              </a:rPr>
              <a:t>Coastal and Marine Management</a:t>
            </a:r>
          </a:p>
        </p:txBody>
      </p:sp>
      <p:sp>
        <p:nvSpPr>
          <p:cNvPr id="11" name="Titolo 1">
            <a:extLst>
              <a:ext uri="{FF2B5EF4-FFF2-40B4-BE49-F238E27FC236}">
                <a16:creationId xmlns:a16="http://schemas.microsoft.com/office/drawing/2014/main" id="{2544C178-1AB0-7F47-8DC5-C1E67864FCBA}"/>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3067906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D7E27B30-4526-3B42-9EEA-D520B2A7E4EE}"/>
              </a:ext>
            </a:extLst>
          </p:cNvPr>
          <p:cNvSpPr>
            <a:spLocks noGrp="1"/>
          </p:cNvSpPr>
          <p:nvPr>
            <p:ph type="title"/>
          </p:nvPr>
        </p:nvSpPr>
        <p:spPr/>
        <p:txBody>
          <a:bodyPr/>
          <a:lstStyle/>
          <a:p>
            <a:endParaRPr lang="it-IT"/>
          </a:p>
        </p:txBody>
      </p:sp>
      <p:sp>
        <p:nvSpPr>
          <p:cNvPr id="5" name="Segnaposto contenuto 4">
            <a:extLst>
              <a:ext uri="{FF2B5EF4-FFF2-40B4-BE49-F238E27FC236}">
                <a16:creationId xmlns:a16="http://schemas.microsoft.com/office/drawing/2014/main" id="{7032BC14-AEE4-784D-9E0C-B8D3E5601F1E}"/>
              </a:ext>
            </a:extLst>
          </p:cNvPr>
          <p:cNvSpPr>
            <a:spLocks noGrp="1"/>
          </p:cNvSpPr>
          <p:nvPr>
            <p:ph idx="1"/>
          </p:nvPr>
        </p:nvSpPr>
        <p:spPr/>
        <p:txBody>
          <a:bodyPr/>
          <a:lstStyle/>
          <a:p>
            <a:endParaRPr lang="it-IT"/>
          </a:p>
        </p:txBody>
      </p:sp>
      <p:sp>
        <p:nvSpPr>
          <p:cNvPr id="2" name="Segnaposto numero diapositiva 1"/>
          <p:cNvSpPr>
            <a:spLocks noGrp="1"/>
          </p:cNvSpPr>
          <p:nvPr>
            <p:ph type="sldNum" sz="quarter" idx="12"/>
          </p:nvPr>
        </p:nvSpPr>
        <p:spPr/>
        <p:txBody>
          <a:bodyPr/>
          <a:lstStyle/>
          <a:p>
            <a:fld id="{B8C0A233-718F-4FCD-A9B5-BF2AB9BC1B13}" type="slidenum">
              <a:rPr lang="it-IT" smtClean="0"/>
              <a:pPr/>
              <a:t>15</a:t>
            </a:fld>
            <a:endParaRPr lang="it-IT" dirty="0"/>
          </a:p>
        </p:txBody>
      </p:sp>
      <p:pic>
        <p:nvPicPr>
          <p:cNvPr id="3" name="Picture 2">
            <a:extLst>
              <a:ext uri="{FF2B5EF4-FFF2-40B4-BE49-F238E27FC236}">
                <a16:creationId xmlns:a16="http://schemas.microsoft.com/office/drawing/2014/main" id="{99A97E4B-A8E2-7642-AC71-98F0C06BB0E0}"/>
              </a:ext>
            </a:extLst>
          </p:cNvPr>
          <p:cNvPicPr>
            <a:picLocks noChangeAspect="1"/>
          </p:cNvPicPr>
          <p:nvPr/>
        </p:nvPicPr>
        <p:blipFill>
          <a:blip r:embed="rId3"/>
          <a:stretch>
            <a:fillRect/>
          </a:stretch>
        </p:blipFill>
        <p:spPr>
          <a:xfrm>
            <a:off x="3840581" y="647442"/>
            <a:ext cx="4389020" cy="6189643"/>
          </a:xfrm>
          <a:prstGeom prst="rect">
            <a:avLst/>
          </a:prstGeom>
        </p:spPr>
      </p:pic>
      <p:sp>
        <p:nvSpPr>
          <p:cNvPr id="6" name="Titolo 1">
            <a:extLst>
              <a:ext uri="{FF2B5EF4-FFF2-40B4-BE49-F238E27FC236}">
                <a16:creationId xmlns:a16="http://schemas.microsoft.com/office/drawing/2014/main" id="{A4C66591-AB02-CA4B-9EF1-06879BB9E5D3}"/>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1698620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3D3740E4-5941-D34C-BC2A-4FC186DD665E}"/>
              </a:ext>
            </a:extLst>
          </p:cNvPr>
          <p:cNvSpPr>
            <a:spLocks noGrp="1"/>
          </p:cNvSpPr>
          <p:nvPr>
            <p:ph type="title"/>
          </p:nvPr>
        </p:nvSpPr>
        <p:spPr/>
        <p:txBody>
          <a:bodyPr/>
          <a:lstStyle/>
          <a:p>
            <a:endParaRPr lang="it-IT"/>
          </a:p>
        </p:txBody>
      </p:sp>
      <p:sp>
        <p:nvSpPr>
          <p:cNvPr id="6" name="Segnaposto contenuto 5">
            <a:extLst>
              <a:ext uri="{FF2B5EF4-FFF2-40B4-BE49-F238E27FC236}">
                <a16:creationId xmlns:a16="http://schemas.microsoft.com/office/drawing/2014/main" id="{757A673C-B2F7-DC46-A79B-AE63A6CBC180}"/>
              </a:ext>
            </a:extLst>
          </p:cNvPr>
          <p:cNvSpPr>
            <a:spLocks noGrp="1"/>
          </p:cNvSpPr>
          <p:nvPr>
            <p:ph idx="1"/>
          </p:nvPr>
        </p:nvSpPr>
        <p:spPr/>
        <p:txBody>
          <a:bodyPr/>
          <a:lstStyle/>
          <a:p>
            <a:endParaRPr lang="it-IT"/>
          </a:p>
        </p:txBody>
      </p:sp>
      <p:sp>
        <p:nvSpPr>
          <p:cNvPr id="2" name="Segnaposto numero diapositiva 1"/>
          <p:cNvSpPr>
            <a:spLocks noGrp="1"/>
          </p:cNvSpPr>
          <p:nvPr>
            <p:ph type="sldNum" sz="quarter" idx="12"/>
          </p:nvPr>
        </p:nvSpPr>
        <p:spPr/>
        <p:txBody>
          <a:bodyPr/>
          <a:lstStyle/>
          <a:p>
            <a:fld id="{B8C0A233-718F-4FCD-A9B5-BF2AB9BC1B13}" type="slidenum">
              <a:rPr lang="it-IT" smtClean="0"/>
              <a:pPr/>
              <a:t>16</a:t>
            </a:fld>
            <a:endParaRPr lang="it-IT" dirty="0"/>
          </a:p>
        </p:txBody>
      </p:sp>
      <p:pic>
        <p:nvPicPr>
          <p:cNvPr id="3" name="Picture 2">
            <a:extLst>
              <a:ext uri="{FF2B5EF4-FFF2-40B4-BE49-F238E27FC236}">
                <a16:creationId xmlns:a16="http://schemas.microsoft.com/office/drawing/2014/main" id="{C1B1F2F8-4FCE-2D4B-8CC4-51F37F261FDF}"/>
              </a:ext>
            </a:extLst>
          </p:cNvPr>
          <p:cNvPicPr>
            <a:picLocks noChangeAspect="1"/>
          </p:cNvPicPr>
          <p:nvPr/>
        </p:nvPicPr>
        <p:blipFill>
          <a:blip r:embed="rId2"/>
          <a:stretch>
            <a:fillRect/>
          </a:stretch>
        </p:blipFill>
        <p:spPr>
          <a:xfrm>
            <a:off x="191231" y="423993"/>
            <a:ext cx="11754336" cy="3529663"/>
          </a:xfrm>
          <a:prstGeom prst="rect">
            <a:avLst/>
          </a:prstGeom>
        </p:spPr>
      </p:pic>
      <p:pic>
        <p:nvPicPr>
          <p:cNvPr id="7" name="Picture 6">
            <a:extLst>
              <a:ext uri="{FF2B5EF4-FFF2-40B4-BE49-F238E27FC236}">
                <a16:creationId xmlns:a16="http://schemas.microsoft.com/office/drawing/2014/main" id="{2561D29F-414E-FE4C-9B7D-E2EE0FC03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31" y="3953656"/>
            <a:ext cx="3972207" cy="2928027"/>
          </a:xfrm>
          <a:prstGeom prst="rect">
            <a:avLst/>
          </a:prstGeom>
        </p:spPr>
      </p:pic>
      <p:pic>
        <p:nvPicPr>
          <p:cNvPr id="5" name="Picture 4">
            <a:extLst>
              <a:ext uri="{FF2B5EF4-FFF2-40B4-BE49-F238E27FC236}">
                <a16:creationId xmlns:a16="http://schemas.microsoft.com/office/drawing/2014/main" id="{52FF4EBC-3F7E-7849-80ED-DD6454D5403C}"/>
              </a:ext>
            </a:extLst>
          </p:cNvPr>
          <p:cNvPicPr>
            <a:picLocks noChangeAspect="1"/>
          </p:cNvPicPr>
          <p:nvPr/>
        </p:nvPicPr>
        <p:blipFill>
          <a:blip r:embed="rId4"/>
          <a:stretch>
            <a:fillRect/>
          </a:stretch>
        </p:blipFill>
        <p:spPr>
          <a:xfrm>
            <a:off x="4184475" y="3957577"/>
            <a:ext cx="3767847" cy="2924106"/>
          </a:xfrm>
          <a:prstGeom prst="rect">
            <a:avLst/>
          </a:prstGeom>
        </p:spPr>
      </p:pic>
      <p:pic>
        <p:nvPicPr>
          <p:cNvPr id="8" name="Picture 7">
            <a:extLst>
              <a:ext uri="{FF2B5EF4-FFF2-40B4-BE49-F238E27FC236}">
                <a16:creationId xmlns:a16="http://schemas.microsoft.com/office/drawing/2014/main" id="{B8D9655F-5615-EA46-8B57-49EDA069AC78}"/>
              </a:ext>
            </a:extLst>
          </p:cNvPr>
          <p:cNvPicPr>
            <a:picLocks noChangeAspect="1"/>
          </p:cNvPicPr>
          <p:nvPr/>
        </p:nvPicPr>
        <p:blipFill>
          <a:blip r:embed="rId5"/>
          <a:stretch>
            <a:fillRect/>
          </a:stretch>
        </p:blipFill>
        <p:spPr>
          <a:xfrm>
            <a:off x="7952323" y="3953656"/>
            <a:ext cx="3993244" cy="2928027"/>
          </a:xfrm>
          <a:prstGeom prst="rect">
            <a:avLst/>
          </a:prstGeom>
        </p:spPr>
      </p:pic>
      <p:sp>
        <p:nvSpPr>
          <p:cNvPr id="9" name="Titolo 1">
            <a:extLst>
              <a:ext uri="{FF2B5EF4-FFF2-40B4-BE49-F238E27FC236}">
                <a16:creationId xmlns:a16="http://schemas.microsoft.com/office/drawing/2014/main" id="{18536405-AFE3-BD4B-ACC3-54587DAC9FD9}"/>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701772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8C935833-1E0D-6B4A-AD40-97906159911E}"/>
              </a:ext>
            </a:extLst>
          </p:cNvPr>
          <p:cNvSpPr>
            <a:spLocks noGrp="1"/>
          </p:cNvSpPr>
          <p:nvPr>
            <p:ph type="title"/>
          </p:nvPr>
        </p:nvSpPr>
        <p:spPr/>
        <p:txBody>
          <a:bodyPr/>
          <a:lstStyle/>
          <a:p>
            <a:endParaRPr lang="it-IT"/>
          </a:p>
        </p:txBody>
      </p:sp>
      <p:sp>
        <p:nvSpPr>
          <p:cNvPr id="9" name="Segnaposto contenuto 8">
            <a:extLst>
              <a:ext uri="{FF2B5EF4-FFF2-40B4-BE49-F238E27FC236}">
                <a16:creationId xmlns:a16="http://schemas.microsoft.com/office/drawing/2014/main" id="{8B67CCF4-0616-2B4A-BD7C-D56FBDB14FB1}"/>
              </a:ext>
            </a:extLst>
          </p:cNvPr>
          <p:cNvSpPr>
            <a:spLocks noGrp="1"/>
          </p:cNvSpPr>
          <p:nvPr>
            <p:ph idx="1"/>
          </p:nvPr>
        </p:nvSpPr>
        <p:spPr/>
        <p:txBody>
          <a:bodyPr/>
          <a:lstStyle/>
          <a:p>
            <a:endParaRPr lang="it-IT"/>
          </a:p>
        </p:txBody>
      </p:sp>
      <p:sp>
        <p:nvSpPr>
          <p:cNvPr id="2" name="Segnaposto numero diapositiva 1"/>
          <p:cNvSpPr>
            <a:spLocks noGrp="1"/>
          </p:cNvSpPr>
          <p:nvPr>
            <p:ph type="sldNum" sz="quarter" idx="12"/>
          </p:nvPr>
        </p:nvSpPr>
        <p:spPr/>
        <p:txBody>
          <a:bodyPr/>
          <a:lstStyle/>
          <a:p>
            <a:fld id="{B8C0A233-718F-4FCD-A9B5-BF2AB9BC1B13}" type="slidenum">
              <a:rPr lang="it-IT" smtClean="0"/>
              <a:pPr/>
              <a:t>17</a:t>
            </a:fld>
            <a:endParaRPr lang="it-IT" dirty="0"/>
          </a:p>
        </p:txBody>
      </p:sp>
      <p:pic>
        <p:nvPicPr>
          <p:cNvPr id="4" name="Picture 3">
            <a:extLst>
              <a:ext uri="{FF2B5EF4-FFF2-40B4-BE49-F238E27FC236}">
                <a16:creationId xmlns:a16="http://schemas.microsoft.com/office/drawing/2014/main" id="{49F1AA56-809C-C24F-9FF5-DBD7CA948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099" y="353265"/>
            <a:ext cx="11848288" cy="6454036"/>
          </a:xfrm>
          <a:prstGeom prst="rect">
            <a:avLst/>
          </a:prstGeom>
        </p:spPr>
      </p:pic>
      <p:sp>
        <p:nvSpPr>
          <p:cNvPr id="3" name="Right Arrow 2">
            <a:extLst>
              <a:ext uri="{FF2B5EF4-FFF2-40B4-BE49-F238E27FC236}">
                <a16:creationId xmlns:a16="http://schemas.microsoft.com/office/drawing/2014/main" id="{FB9E3F7F-E23F-2746-81E7-7509DDF39D19}"/>
              </a:ext>
            </a:extLst>
          </p:cNvPr>
          <p:cNvSpPr/>
          <p:nvPr/>
        </p:nvSpPr>
        <p:spPr>
          <a:xfrm rot="2813939" flipV="1">
            <a:off x="430855" y="4729906"/>
            <a:ext cx="1425563" cy="1898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a:extLst>
              <a:ext uri="{FF2B5EF4-FFF2-40B4-BE49-F238E27FC236}">
                <a16:creationId xmlns:a16="http://schemas.microsoft.com/office/drawing/2014/main" id="{AD7992EB-C467-9E40-A4F3-1C76D6B9ABB2}"/>
              </a:ext>
            </a:extLst>
          </p:cNvPr>
          <p:cNvSpPr/>
          <p:nvPr/>
        </p:nvSpPr>
        <p:spPr>
          <a:xfrm rot="2813939">
            <a:off x="2281505" y="3705323"/>
            <a:ext cx="1163956" cy="12984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89DF670C-97B6-6D44-B6D8-795D3EEF5B13}"/>
              </a:ext>
            </a:extLst>
          </p:cNvPr>
          <p:cNvSpPr/>
          <p:nvPr/>
        </p:nvSpPr>
        <p:spPr>
          <a:xfrm rot="2813939">
            <a:off x="561658" y="3046071"/>
            <a:ext cx="1163956" cy="12984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340E74A0-6F2E-5E4B-945C-3737F3E421DE}"/>
              </a:ext>
            </a:extLst>
          </p:cNvPr>
          <p:cNvSpPr/>
          <p:nvPr/>
        </p:nvSpPr>
        <p:spPr>
          <a:xfrm rot="933749">
            <a:off x="4939207" y="776113"/>
            <a:ext cx="1163956" cy="12984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olo 1">
            <a:extLst>
              <a:ext uri="{FF2B5EF4-FFF2-40B4-BE49-F238E27FC236}">
                <a16:creationId xmlns:a16="http://schemas.microsoft.com/office/drawing/2014/main" id="{BE6149F0-AEF2-4543-9E1A-B6CBFA69510E}"/>
              </a:ext>
            </a:extLst>
          </p:cNvPr>
          <p:cNvSpPr txBox="1">
            <a:spLocks/>
          </p:cNvSpPr>
          <p:nvPr/>
        </p:nvSpPr>
        <p:spPr>
          <a:xfrm>
            <a:off x="0" y="-2"/>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2363837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3D65A632-AE21-2040-86FA-AD1AB94E9A89}"/>
              </a:ext>
            </a:extLst>
          </p:cNvPr>
          <p:cNvSpPr>
            <a:spLocks noGrp="1"/>
          </p:cNvSpPr>
          <p:nvPr>
            <p:ph type="title"/>
          </p:nvPr>
        </p:nvSpPr>
        <p:spPr/>
        <p:txBody>
          <a:bodyPr/>
          <a:lstStyle/>
          <a:p>
            <a:endParaRPr lang="it-IT"/>
          </a:p>
        </p:txBody>
      </p:sp>
      <p:sp>
        <p:nvSpPr>
          <p:cNvPr id="4" name="Segnaposto contenuto 3">
            <a:extLst>
              <a:ext uri="{FF2B5EF4-FFF2-40B4-BE49-F238E27FC236}">
                <a16:creationId xmlns:a16="http://schemas.microsoft.com/office/drawing/2014/main" id="{D367CE5D-4DC0-2C41-89AB-B26354F404DD}"/>
              </a:ext>
            </a:extLst>
          </p:cNvPr>
          <p:cNvSpPr>
            <a:spLocks noGrp="1"/>
          </p:cNvSpPr>
          <p:nvPr>
            <p:ph idx="1"/>
          </p:nvPr>
        </p:nvSpPr>
        <p:spPr/>
        <p:txBody>
          <a:bodyPr/>
          <a:lstStyle/>
          <a:p>
            <a:endParaRPr lang="it-IT"/>
          </a:p>
        </p:txBody>
      </p:sp>
      <p:sp>
        <p:nvSpPr>
          <p:cNvPr id="2" name="Segnaposto numero diapositiva 1"/>
          <p:cNvSpPr>
            <a:spLocks noGrp="1"/>
          </p:cNvSpPr>
          <p:nvPr>
            <p:ph type="sldNum" sz="quarter" idx="12"/>
          </p:nvPr>
        </p:nvSpPr>
        <p:spPr/>
        <p:txBody>
          <a:bodyPr/>
          <a:lstStyle/>
          <a:p>
            <a:fld id="{B8C0A233-718F-4FCD-A9B5-BF2AB9BC1B13}" type="slidenum">
              <a:rPr lang="it-IT" smtClean="0"/>
              <a:pPr/>
              <a:t>18</a:t>
            </a:fld>
            <a:endParaRPr lang="it-IT" dirty="0"/>
          </a:p>
        </p:txBody>
      </p:sp>
      <p:pic>
        <p:nvPicPr>
          <p:cNvPr id="5" name="Picture 4">
            <a:extLst>
              <a:ext uri="{FF2B5EF4-FFF2-40B4-BE49-F238E27FC236}">
                <a16:creationId xmlns:a16="http://schemas.microsoft.com/office/drawing/2014/main" id="{A298A0F8-5D1A-FF47-882E-D90382743F09}"/>
              </a:ext>
            </a:extLst>
          </p:cNvPr>
          <p:cNvPicPr>
            <a:picLocks noChangeAspect="1"/>
          </p:cNvPicPr>
          <p:nvPr/>
        </p:nvPicPr>
        <p:blipFill>
          <a:blip r:embed="rId3"/>
          <a:stretch>
            <a:fillRect/>
          </a:stretch>
        </p:blipFill>
        <p:spPr>
          <a:xfrm>
            <a:off x="255381" y="284881"/>
            <a:ext cx="11670730" cy="6547319"/>
          </a:xfrm>
          <a:prstGeom prst="rect">
            <a:avLst/>
          </a:prstGeom>
        </p:spPr>
      </p:pic>
      <p:sp>
        <p:nvSpPr>
          <p:cNvPr id="6" name="Titolo 1">
            <a:extLst>
              <a:ext uri="{FF2B5EF4-FFF2-40B4-BE49-F238E27FC236}">
                <a16:creationId xmlns:a16="http://schemas.microsoft.com/office/drawing/2014/main" id="{9CD7C6FE-D9D6-084B-83CA-0225933B615E}"/>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37640395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09D5970-8B8B-FF48-A5A2-DA21ACC60B34}"/>
              </a:ext>
            </a:extLst>
          </p:cNvPr>
          <p:cNvSpPr>
            <a:spLocks noGrp="1"/>
          </p:cNvSpPr>
          <p:nvPr>
            <p:ph type="title"/>
          </p:nvPr>
        </p:nvSpPr>
        <p:spPr/>
        <p:txBody>
          <a:bodyPr/>
          <a:lstStyle/>
          <a:p>
            <a:endParaRPr lang="it-IT"/>
          </a:p>
        </p:txBody>
      </p:sp>
      <p:sp>
        <p:nvSpPr>
          <p:cNvPr id="5" name="Segnaposto contenuto 4">
            <a:extLst>
              <a:ext uri="{FF2B5EF4-FFF2-40B4-BE49-F238E27FC236}">
                <a16:creationId xmlns:a16="http://schemas.microsoft.com/office/drawing/2014/main" id="{82BFEA70-74C6-D34F-89FA-65D491C68684}"/>
              </a:ext>
            </a:extLst>
          </p:cNvPr>
          <p:cNvSpPr>
            <a:spLocks noGrp="1"/>
          </p:cNvSpPr>
          <p:nvPr>
            <p:ph idx="1"/>
          </p:nvPr>
        </p:nvSpPr>
        <p:spPr/>
        <p:txBody>
          <a:bodyPr/>
          <a:lstStyle/>
          <a:p>
            <a:endParaRPr lang="it-IT"/>
          </a:p>
        </p:txBody>
      </p:sp>
      <p:sp>
        <p:nvSpPr>
          <p:cNvPr id="2" name="Segnaposto numero diapositiva 1"/>
          <p:cNvSpPr>
            <a:spLocks noGrp="1"/>
          </p:cNvSpPr>
          <p:nvPr>
            <p:ph type="sldNum" sz="quarter" idx="12"/>
          </p:nvPr>
        </p:nvSpPr>
        <p:spPr/>
        <p:txBody>
          <a:bodyPr/>
          <a:lstStyle/>
          <a:p>
            <a:fld id="{B8C0A233-718F-4FCD-A9B5-BF2AB9BC1B13}" type="slidenum">
              <a:rPr lang="it-IT" smtClean="0"/>
              <a:pPr/>
              <a:t>19</a:t>
            </a:fld>
            <a:endParaRPr lang="it-IT" dirty="0"/>
          </a:p>
        </p:txBody>
      </p:sp>
      <p:pic>
        <p:nvPicPr>
          <p:cNvPr id="3" name="Picture 2">
            <a:extLst>
              <a:ext uri="{FF2B5EF4-FFF2-40B4-BE49-F238E27FC236}">
                <a16:creationId xmlns:a16="http://schemas.microsoft.com/office/drawing/2014/main" id="{CC079343-7273-1A45-BA51-0B4353758669}"/>
              </a:ext>
            </a:extLst>
          </p:cNvPr>
          <p:cNvPicPr>
            <a:picLocks noChangeAspect="1"/>
          </p:cNvPicPr>
          <p:nvPr/>
        </p:nvPicPr>
        <p:blipFill rotWithShape="1">
          <a:blip r:embed="rId3"/>
          <a:srcRect b="8604"/>
          <a:stretch/>
        </p:blipFill>
        <p:spPr>
          <a:xfrm>
            <a:off x="256432" y="331897"/>
            <a:ext cx="11747500" cy="6500302"/>
          </a:xfrm>
          <a:prstGeom prst="rect">
            <a:avLst/>
          </a:prstGeom>
        </p:spPr>
      </p:pic>
      <p:sp>
        <p:nvSpPr>
          <p:cNvPr id="6" name="Titolo 1">
            <a:extLst>
              <a:ext uri="{FF2B5EF4-FFF2-40B4-BE49-F238E27FC236}">
                <a16:creationId xmlns:a16="http://schemas.microsoft.com/office/drawing/2014/main" id="{46104229-AA68-D440-8CEF-6B4ED18CFDFB}"/>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3711159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60704BBF-3C5C-8546-BB5F-AC6C2301F622}"/>
              </a:ext>
            </a:extLst>
          </p:cNvPr>
          <p:cNvPicPr>
            <a:picLocks noChangeAspect="1"/>
          </p:cNvPicPr>
          <p:nvPr/>
        </p:nvPicPr>
        <p:blipFill>
          <a:blip r:embed="rId3"/>
          <a:stretch>
            <a:fillRect/>
          </a:stretch>
        </p:blipFill>
        <p:spPr>
          <a:xfrm>
            <a:off x="3893283" y="-1126391"/>
            <a:ext cx="4405434" cy="4405434"/>
          </a:xfrm>
          <a:prstGeom prst="rect">
            <a:avLst/>
          </a:prstGeom>
        </p:spPr>
      </p:pic>
      <p:sp>
        <p:nvSpPr>
          <p:cNvPr id="4" name="Titolo 3">
            <a:extLst>
              <a:ext uri="{FF2B5EF4-FFF2-40B4-BE49-F238E27FC236}">
                <a16:creationId xmlns:a16="http://schemas.microsoft.com/office/drawing/2014/main" id="{138E76B9-9009-F345-A885-598629AACE49}"/>
              </a:ext>
            </a:extLst>
          </p:cNvPr>
          <p:cNvSpPr>
            <a:spLocks noGrp="1"/>
          </p:cNvSpPr>
          <p:nvPr>
            <p:ph type="ctrTitle"/>
          </p:nvPr>
        </p:nvSpPr>
        <p:spPr>
          <a:xfrm>
            <a:off x="1301261" y="1942973"/>
            <a:ext cx="9577753" cy="2387600"/>
          </a:xfrm>
          <a:solidFill>
            <a:srgbClr val="FFFFFF">
              <a:alpha val="80000"/>
            </a:srgbClr>
          </a:solidFill>
        </p:spPr>
        <p:txBody>
          <a:bodyPr/>
          <a:lstStyle/>
          <a:p>
            <a:r>
              <a:rPr lang="it-IT" dirty="0" err="1"/>
              <a:t>Pollution</a:t>
            </a:r>
            <a:r>
              <a:rPr lang="it-IT" dirty="0"/>
              <a:t> </a:t>
            </a:r>
            <a:r>
              <a:rPr lang="it-IT" dirty="0" err="1"/>
              <a:t>needs</a:t>
            </a:r>
            <a:r>
              <a:rPr lang="it-IT" dirty="0"/>
              <a:t> no VISA</a:t>
            </a:r>
          </a:p>
        </p:txBody>
      </p:sp>
      <p:sp>
        <p:nvSpPr>
          <p:cNvPr id="5" name="Sottotitolo 4">
            <a:extLst>
              <a:ext uri="{FF2B5EF4-FFF2-40B4-BE49-F238E27FC236}">
                <a16:creationId xmlns:a16="http://schemas.microsoft.com/office/drawing/2014/main" id="{64631E45-6191-E04D-A94E-65A4DA443CF6}"/>
              </a:ext>
            </a:extLst>
          </p:cNvPr>
          <p:cNvSpPr>
            <a:spLocks noGrp="1"/>
          </p:cNvSpPr>
          <p:nvPr>
            <p:ph type="subTitle" idx="1"/>
          </p:nvPr>
        </p:nvSpPr>
        <p:spPr>
          <a:xfrm>
            <a:off x="1301261" y="4422648"/>
            <a:ext cx="9577753" cy="1013505"/>
          </a:xfrm>
          <a:solidFill>
            <a:srgbClr val="FFFFFF">
              <a:alpha val="80000"/>
            </a:srgbClr>
          </a:solidFill>
        </p:spPr>
        <p:txBody>
          <a:bodyPr>
            <a:noAutofit/>
          </a:bodyPr>
          <a:lstStyle/>
          <a:p>
            <a:pPr>
              <a:lnSpc>
                <a:spcPct val="100000"/>
              </a:lnSpc>
            </a:pPr>
            <a:r>
              <a:rPr lang="it-IT" dirty="0"/>
              <a:t>The BlueMed Young </a:t>
            </a:r>
            <a:r>
              <a:rPr lang="it-IT" dirty="0" err="1"/>
              <a:t>Communication</a:t>
            </a:r>
            <a:r>
              <a:rPr lang="it-IT" dirty="0"/>
              <a:t> Ambassadors Action </a:t>
            </a:r>
            <a:r>
              <a:rPr lang="it-IT" dirty="0" err="1"/>
              <a:t>Plans</a:t>
            </a:r>
            <a:endParaRPr lang="it-IT" dirty="0"/>
          </a:p>
        </p:txBody>
      </p:sp>
      <p:pic>
        <p:nvPicPr>
          <p:cNvPr id="11" name="Immagine 10">
            <a:extLst>
              <a:ext uri="{FF2B5EF4-FFF2-40B4-BE49-F238E27FC236}">
                <a16:creationId xmlns:a16="http://schemas.microsoft.com/office/drawing/2014/main" id="{EBD37BDF-ED80-554E-8359-BD141BA22011}"/>
              </a:ext>
            </a:extLst>
          </p:cNvPr>
          <p:cNvPicPr>
            <a:picLocks noChangeAspect="1"/>
          </p:cNvPicPr>
          <p:nvPr/>
        </p:nvPicPr>
        <p:blipFill>
          <a:blip r:embed="rId4"/>
          <a:stretch>
            <a:fillRect/>
          </a:stretch>
        </p:blipFill>
        <p:spPr>
          <a:xfrm>
            <a:off x="9038492" y="509680"/>
            <a:ext cx="3153508" cy="1133292"/>
          </a:xfrm>
          <a:prstGeom prst="rect">
            <a:avLst/>
          </a:prstGeom>
        </p:spPr>
      </p:pic>
      <p:pic>
        <p:nvPicPr>
          <p:cNvPr id="13" name="Immagine 12">
            <a:extLst>
              <a:ext uri="{FF2B5EF4-FFF2-40B4-BE49-F238E27FC236}">
                <a16:creationId xmlns:a16="http://schemas.microsoft.com/office/drawing/2014/main" id="{23C094BC-4F25-3C43-B859-CBDEB91D947C}"/>
              </a:ext>
            </a:extLst>
          </p:cNvPr>
          <p:cNvPicPr>
            <a:picLocks noChangeAspect="1"/>
          </p:cNvPicPr>
          <p:nvPr/>
        </p:nvPicPr>
        <p:blipFill>
          <a:blip r:embed="rId5"/>
          <a:stretch>
            <a:fillRect/>
          </a:stretch>
        </p:blipFill>
        <p:spPr>
          <a:xfrm>
            <a:off x="810115" y="354307"/>
            <a:ext cx="1950370" cy="1351961"/>
          </a:xfrm>
          <a:prstGeom prst="rect">
            <a:avLst/>
          </a:prstGeom>
        </p:spPr>
      </p:pic>
    </p:spTree>
    <p:extLst>
      <p:ext uri="{BB962C8B-B14F-4D97-AF65-F5344CB8AC3E}">
        <p14:creationId xmlns:p14="http://schemas.microsoft.com/office/powerpoint/2010/main" val="594748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4B4CD52E-AF6D-2D4A-9D30-26F3B2A35DC2}"/>
              </a:ext>
            </a:extLst>
          </p:cNvPr>
          <p:cNvSpPr>
            <a:spLocks noGrp="1"/>
          </p:cNvSpPr>
          <p:nvPr>
            <p:ph type="title"/>
          </p:nvPr>
        </p:nvSpPr>
        <p:spPr/>
        <p:txBody>
          <a:bodyPr/>
          <a:lstStyle/>
          <a:p>
            <a:endParaRPr lang="it-IT" b="0"/>
          </a:p>
        </p:txBody>
      </p:sp>
      <p:sp>
        <p:nvSpPr>
          <p:cNvPr id="6" name="Segnaposto contenuto 5">
            <a:extLst>
              <a:ext uri="{FF2B5EF4-FFF2-40B4-BE49-F238E27FC236}">
                <a16:creationId xmlns:a16="http://schemas.microsoft.com/office/drawing/2014/main" id="{72A1F012-EF33-6440-B428-489A6FA8DC82}"/>
              </a:ext>
            </a:extLst>
          </p:cNvPr>
          <p:cNvSpPr>
            <a:spLocks noGrp="1"/>
          </p:cNvSpPr>
          <p:nvPr>
            <p:ph idx="1"/>
          </p:nvPr>
        </p:nvSpPr>
        <p:spPr/>
        <p:txBody>
          <a:bodyPr/>
          <a:lstStyle/>
          <a:p>
            <a:endParaRPr lang="it-IT"/>
          </a:p>
        </p:txBody>
      </p:sp>
      <p:sp>
        <p:nvSpPr>
          <p:cNvPr id="2" name="Segnaposto numero diapositiva 1"/>
          <p:cNvSpPr>
            <a:spLocks noGrp="1"/>
          </p:cNvSpPr>
          <p:nvPr>
            <p:ph type="sldNum" sz="quarter" idx="12"/>
          </p:nvPr>
        </p:nvSpPr>
        <p:spPr/>
        <p:txBody>
          <a:bodyPr/>
          <a:lstStyle/>
          <a:p>
            <a:fld id="{B8C0A233-718F-4FCD-A9B5-BF2AB9BC1B13}" type="slidenum">
              <a:rPr lang="it-IT" smtClean="0">
                <a:latin typeface="Century Gothic Regular"/>
              </a:rPr>
              <a:pPr/>
              <a:t>20</a:t>
            </a:fld>
            <a:endParaRPr lang="it-IT" dirty="0">
              <a:latin typeface="Century Gothic Regular"/>
            </a:endParaRPr>
          </a:p>
        </p:txBody>
      </p:sp>
      <p:pic>
        <p:nvPicPr>
          <p:cNvPr id="4" name="Picture 3">
            <a:extLst>
              <a:ext uri="{FF2B5EF4-FFF2-40B4-BE49-F238E27FC236}">
                <a16:creationId xmlns:a16="http://schemas.microsoft.com/office/drawing/2014/main" id="{6B14DE59-83AD-4945-9ECC-6E1DE0DCD673}"/>
              </a:ext>
            </a:extLst>
          </p:cNvPr>
          <p:cNvPicPr>
            <a:picLocks noChangeAspect="1"/>
          </p:cNvPicPr>
          <p:nvPr/>
        </p:nvPicPr>
        <p:blipFill>
          <a:blip r:embed="rId3"/>
          <a:stretch>
            <a:fillRect/>
          </a:stretch>
        </p:blipFill>
        <p:spPr>
          <a:xfrm>
            <a:off x="351817" y="336675"/>
            <a:ext cx="6243536" cy="6243536"/>
          </a:xfrm>
          <a:prstGeom prst="rect">
            <a:avLst/>
          </a:prstGeom>
        </p:spPr>
      </p:pic>
      <p:sp>
        <p:nvSpPr>
          <p:cNvPr id="5" name="Rectangle 4">
            <a:extLst>
              <a:ext uri="{FF2B5EF4-FFF2-40B4-BE49-F238E27FC236}">
                <a16:creationId xmlns:a16="http://schemas.microsoft.com/office/drawing/2014/main" id="{8AC1E4E8-A3C1-084E-A521-0825DFABA759}"/>
              </a:ext>
            </a:extLst>
          </p:cNvPr>
          <p:cNvSpPr/>
          <p:nvPr/>
        </p:nvSpPr>
        <p:spPr>
          <a:xfrm>
            <a:off x="6935005" y="1960283"/>
            <a:ext cx="4498347" cy="3447098"/>
          </a:xfrm>
          <a:prstGeom prst="rect">
            <a:avLst/>
          </a:prstGeom>
        </p:spPr>
        <p:txBody>
          <a:bodyPr wrap="none">
            <a:spAutoFit/>
          </a:bodyPr>
          <a:lstStyle/>
          <a:p>
            <a:pPr algn="ctr"/>
            <a:r>
              <a:rPr lang="en-US" sz="13800" dirty="0">
                <a:solidFill>
                  <a:srgbClr val="FF0000"/>
                </a:solidFill>
                <a:latin typeface="Century Gothic Regular"/>
              </a:rPr>
              <a:t>85 % </a:t>
            </a:r>
          </a:p>
          <a:p>
            <a:pPr algn="ctr"/>
            <a:r>
              <a:rPr lang="en-US" sz="8000" dirty="0">
                <a:solidFill>
                  <a:schemeClr val="accent5">
                    <a:lumMod val="75000"/>
                  </a:schemeClr>
                </a:solidFill>
                <a:latin typeface="Century Gothic Regular"/>
              </a:rPr>
              <a:t>Plastics </a:t>
            </a:r>
            <a:endParaRPr lang="en-US" sz="8000" dirty="0">
              <a:latin typeface="Century Gothic Regular"/>
            </a:endParaRPr>
          </a:p>
        </p:txBody>
      </p:sp>
      <p:sp>
        <p:nvSpPr>
          <p:cNvPr id="7" name="Titolo 1">
            <a:extLst>
              <a:ext uri="{FF2B5EF4-FFF2-40B4-BE49-F238E27FC236}">
                <a16:creationId xmlns:a16="http://schemas.microsoft.com/office/drawing/2014/main" id="{A8FC2373-7054-7B49-813E-718A442EBC24}"/>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2889869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28D42DC8-9F39-1E44-ABBC-CA629D0F12F6}"/>
              </a:ext>
            </a:extLst>
          </p:cNvPr>
          <p:cNvSpPr>
            <a:spLocks noGrp="1"/>
          </p:cNvSpPr>
          <p:nvPr>
            <p:ph type="title"/>
          </p:nvPr>
        </p:nvSpPr>
        <p:spPr/>
        <p:txBody>
          <a:bodyPr/>
          <a:lstStyle/>
          <a:p>
            <a:endParaRPr lang="it-IT" b="0"/>
          </a:p>
        </p:txBody>
      </p:sp>
      <p:sp>
        <p:nvSpPr>
          <p:cNvPr id="7" name="Segnaposto contenuto 6">
            <a:extLst>
              <a:ext uri="{FF2B5EF4-FFF2-40B4-BE49-F238E27FC236}">
                <a16:creationId xmlns:a16="http://schemas.microsoft.com/office/drawing/2014/main" id="{FE2FCE6C-1622-D549-A280-D6B1F43DF102}"/>
              </a:ext>
            </a:extLst>
          </p:cNvPr>
          <p:cNvSpPr>
            <a:spLocks noGrp="1"/>
          </p:cNvSpPr>
          <p:nvPr>
            <p:ph idx="1"/>
          </p:nvPr>
        </p:nvSpPr>
        <p:spPr>
          <a:xfrm>
            <a:off x="838200" y="1964772"/>
            <a:ext cx="10515600" cy="4351338"/>
          </a:xfrm>
        </p:spPr>
        <p:txBody>
          <a:bodyPr/>
          <a:lstStyle/>
          <a:p>
            <a:endParaRPr lang="it-IT"/>
          </a:p>
        </p:txBody>
      </p:sp>
      <p:sp>
        <p:nvSpPr>
          <p:cNvPr id="2" name="Segnaposto numero diapositiva 1"/>
          <p:cNvSpPr>
            <a:spLocks noGrp="1"/>
          </p:cNvSpPr>
          <p:nvPr>
            <p:ph type="sldNum" sz="quarter" idx="12"/>
          </p:nvPr>
        </p:nvSpPr>
        <p:spPr/>
        <p:txBody>
          <a:bodyPr/>
          <a:lstStyle/>
          <a:p>
            <a:fld id="{B8C0A233-718F-4FCD-A9B5-BF2AB9BC1B13}" type="slidenum">
              <a:rPr lang="it-IT" smtClean="0">
                <a:latin typeface="Century Gothic Regular"/>
              </a:rPr>
              <a:pPr/>
              <a:t>21</a:t>
            </a:fld>
            <a:endParaRPr lang="it-IT" dirty="0">
              <a:latin typeface="Century Gothic Regular"/>
            </a:endParaRPr>
          </a:p>
        </p:txBody>
      </p:sp>
      <p:sp>
        <p:nvSpPr>
          <p:cNvPr id="4" name="Rectangle 3">
            <a:extLst>
              <a:ext uri="{FF2B5EF4-FFF2-40B4-BE49-F238E27FC236}">
                <a16:creationId xmlns:a16="http://schemas.microsoft.com/office/drawing/2014/main" id="{DC434A65-D05E-7A4C-884C-B07726C8E4DA}"/>
              </a:ext>
            </a:extLst>
          </p:cNvPr>
          <p:cNvSpPr/>
          <p:nvPr/>
        </p:nvSpPr>
        <p:spPr>
          <a:xfrm>
            <a:off x="380944" y="558876"/>
            <a:ext cx="11394938" cy="1446550"/>
          </a:xfrm>
          <a:prstGeom prst="rect">
            <a:avLst/>
          </a:prstGeom>
        </p:spPr>
        <p:txBody>
          <a:bodyPr wrap="square">
            <a:spAutoFit/>
          </a:bodyPr>
          <a:lstStyle/>
          <a:p>
            <a:pPr algn="ctr"/>
            <a:r>
              <a:rPr lang="en-US" sz="8800" dirty="0">
                <a:solidFill>
                  <a:srgbClr val="FF0000"/>
                </a:solidFill>
                <a:latin typeface="Century Gothic Regular"/>
              </a:rPr>
              <a:t>690.000 T</a:t>
            </a:r>
            <a:r>
              <a:rPr lang="en-US" sz="8000" dirty="0">
                <a:solidFill>
                  <a:srgbClr val="FF0000"/>
                </a:solidFill>
                <a:latin typeface="Century Gothic Regular"/>
              </a:rPr>
              <a:t> </a:t>
            </a:r>
            <a:r>
              <a:rPr lang="en-US" sz="5400" dirty="0">
                <a:solidFill>
                  <a:schemeClr val="accent5">
                    <a:lumMod val="75000"/>
                  </a:schemeClr>
                </a:solidFill>
                <a:latin typeface="Century Gothic Regular"/>
              </a:rPr>
              <a:t>Plastics/Year</a:t>
            </a:r>
            <a:r>
              <a:rPr lang="en-US" sz="7200" dirty="0">
                <a:solidFill>
                  <a:schemeClr val="accent5">
                    <a:lumMod val="75000"/>
                  </a:schemeClr>
                </a:solidFill>
                <a:latin typeface="Century Gothic Regular"/>
              </a:rPr>
              <a:t> </a:t>
            </a:r>
            <a:endParaRPr lang="en-US" sz="7200" dirty="0">
              <a:latin typeface="Century Gothic Regular"/>
            </a:endParaRPr>
          </a:p>
        </p:txBody>
      </p:sp>
      <p:sp>
        <p:nvSpPr>
          <p:cNvPr id="3" name="Rectangle 2">
            <a:extLst>
              <a:ext uri="{FF2B5EF4-FFF2-40B4-BE49-F238E27FC236}">
                <a16:creationId xmlns:a16="http://schemas.microsoft.com/office/drawing/2014/main" id="{CD5CCA54-F7F3-2745-95E0-3DA88C2F25A0}"/>
              </a:ext>
            </a:extLst>
          </p:cNvPr>
          <p:cNvSpPr/>
          <p:nvPr/>
        </p:nvSpPr>
        <p:spPr>
          <a:xfrm>
            <a:off x="878249" y="5690478"/>
            <a:ext cx="10699107" cy="600164"/>
          </a:xfrm>
          <a:prstGeom prst="rect">
            <a:avLst/>
          </a:prstGeom>
        </p:spPr>
        <p:txBody>
          <a:bodyPr wrap="square">
            <a:spAutoFit/>
          </a:bodyPr>
          <a:lstStyle/>
          <a:p>
            <a:r>
              <a:rPr lang="en-US" sz="1100" dirty="0">
                <a:solidFill>
                  <a:schemeClr val="tx2"/>
                </a:solidFill>
                <a:latin typeface="Century Gothic Regular"/>
              </a:rPr>
              <a:t>River leakage intensity calculated based on the total river flow of Moroccan rivers compared to the Po river in Italy</a:t>
            </a:r>
          </a:p>
          <a:p>
            <a:r>
              <a:rPr lang="en-US" sz="1100" dirty="0">
                <a:solidFill>
                  <a:schemeClr val="tx2"/>
                </a:solidFill>
                <a:latin typeface="Century Gothic Regular"/>
              </a:rPr>
              <a:t>Source: Dalberg Analysis, </a:t>
            </a:r>
            <a:r>
              <a:rPr lang="en-US" sz="1100" dirty="0" err="1">
                <a:solidFill>
                  <a:schemeClr val="tx2"/>
                </a:solidFill>
                <a:latin typeface="Century Gothic Regular"/>
              </a:rPr>
              <a:t>Jambeck</a:t>
            </a:r>
            <a:r>
              <a:rPr lang="en-US" sz="1100" dirty="0">
                <a:solidFill>
                  <a:schemeClr val="tx2"/>
                </a:solidFill>
                <a:latin typeface="Century Gothic Regular"/>
              </a:rPr>
              <a:t> &amp; al (2014), World Bank (2018), </a:t>
            </a:r>
            <a:r>
              <a:rPr lang="en-US" sz="1100" dirty="0" err="1">
                <a:solidFill>
                  <a:schemeClr val="tx2"/>
                </a:solidFill>
                <a:latin typeface="Century Gothic Regular"/>
              </a:rPr>
              <a:t>Liubartseva</a:t>
            </a:r>
            <a:r>
              <a:rPr lang="en-US" sz="1100" dirty="0">
                <a:solidFill>
                  <a:schemeClr val="tx2"/>
                </a:solidFill>
                <a:latin typeface="Century Gothic Regular"/>
              </a:rPr>
              <a:t> et al “Tracking plastics in the Mediterranean: 2D </a:t>
            </a:r>
            <a:r>
              <a:rPr lang="en-US" sz="1100" dirty="0" err="1">
                <a:solidFill>
                  <a:schemeClr val="tx2"/>
                </a:solidFill>
                <a:latin typeface="Century Gothic Regular"/>
              </a:rPr>
              <a:t>Lagrangian</a:t>
            </a:r>
            <a:r>
              <a:rPr lang="en-US" sz="1100" dirty="0">
                <a:solidFill>
                  <a:schemeClr val="tx2"/>
                </a:solidFill>
                <a:latin typeface="Century Gothic Regular"/>
              </a:rPr>
              <a:t> model”.</a:t>
            </a:r>
          </a:p>
          <a:p>
            <a:r>
              <a:rPr lang="en-US" sz="1100" dirty="0">
                <a:solidFill>
                  <a:schemeClr val="tx2"/>
                </a:solidFill>
                <a:latin typeface="Century Gothic Regular"/>
              </a:rPr>
              <a:t>Disclaimer: Moroccan government data, which includes territory on the UN list of “non-self governing territories”.</a:t>
            </a:r>
          </a:p>
        </p:txBody>
      </p:sp>
      <p:sp>
        <p:nvSpPr>
          <p:cNvPr id="5" name="Rectangle 4">
            <a:extLst>
              <a:ext uri="{FF2B5EF4-FFF2-40B4-BE49-F238E27FC236}">
                <a16:creationId xmlns:a16="http://schemas.microsoft.com/office/drawing/2014/main" id="{EE151272-B9CE-B148-8DA2-91D000D3539D}"/>
              </a:ext>
            </a:extLst>
          </p:cNvPr>
          <p:cNvSpPr/>
          <p:nvPr/>
        </p:nvSpPr>
        <p:spPr>
          <a:xfrm>
            <a:off x="797062" y="4320330"/>
            <a:ext cx="11394938" cy="1446550"/>
          </a:xfrm>
          <a:prstGeom prst="rect">
            <a:avLst/>
          </a:prstGeom>
        </p:spPr>
        <p:txBody>
          <a:bodyPr wrap="square">
            <a:spAutoFit/>
          </a:bodyPr>
          <a:lstStyle/>
          <a:p>
            <a:r>
              <a:rPr lang="en-US" sz="8800" dirty="0">
                <a:solidFill>
                  <a:srgbClr val="FF0000"/>
                </a:solidFill>
                <a:latin typeface="Century Gothic Regular"/>
              </a:rPr>
              <a:t>18% </a:t>
            </a:r>
            <a:r>
              <a:rPr lang="en-US" sz="5400" dirty="0">
                <a:latin typeface="Century Gothic Regular"/>
                <a:sym typeface="Wingdings" pitchFamily="2" charset="2"/>
              </a:rPr>
              <a:t></a:t>
            </a:r>
            <a:r>
              <a:rPr lang="en-US" sz="8000" dirty="0">
                <a:solidFill>
                  <a:srgbClr val="FF0000"/>
                </a:solidFill>
                <a:latin typeface="Century Gothic Regular"/>
                <a:sym typeface="Wingdings" pitchFamily="2" charset="2"/>
              </a:rPr>
              <a:t> </a:t>
            </a:r>
            <a:r>
              <a:rPr lang="en-US" sz="5400" dirty="0">
                <a:solidFill>
                  <a:schemeClr val="accent5">
                    <a:lumMod val="75000"/>
                  </a:schemeClr>
                </a:solidFill>
                <a:latin typeface="Century Gothic Regular"/>
                <a:sym typeface="Wingdings" pitchFamily="2" charset="2"/>
              </a:rPr>
              <a:t>Mediterranean </a:t>
            </a:r>
            <a:r>
              <a:rPr lang="en-US" dirty="0">
                <a:solidFill>
                  <a:srgbClr val="FFFFFF"/>
                </a:solidFill>
                <a:latin typeface="Century Gothic Regular"/>
                <a:sym typeface="Wingdings" pitchFamily="2" charset="2"/>
              </a:rPr>
              <a:t> </a:t>
            </a:r>
            <a:r>
              <a:rPr lang="en-US" sz="5400" dirty="0">
                <a:solidFill>
                  <a:schemeClr val="accent5">
                    <a:lumMod val="75000"/>
                  </a:schemeClr>
                </a:solidFill>
                <a:latin typeface="Century Gothic Regular"/>
                <a:sym typeface="Wingdings" pitchFamily="2" charset="2"/>
              </a:rPr>
              <a:t>Sea </a:t>
            </a:r>
            <a:endParaRPr lang="en-US" sz="5400" dirty="0">
              <a:solidFill>
                <a:schemeClr val="accent5">
                  <a:lumMod val="75000"/>
                </a:schemeClr>
              </a:solidFill>
              <a:latin typeface="Century Gothic Regular"/>
            </a:endParaRPr>
          </a:p>
        </p:txBody>
      </p:sp>
      <p:sp>
        <p:nvSpPr>
          <p:cNvPr id="8" name="Rectangle 7">
            <a:extLst>
              <a:ext uri="{FF2B5EF4-FFF2-40B4-BE49-F238E27FC236}">
                <a16:creationId xmlns:a16="http://schemas.microsoft.com/office/drawing/2014/main" id="{B6DD5948-3F4E-7E4E-9581-F2D9EC1FF06B}"/>
              </a:ext>
            </a:extLst>
          </p:cNvPr>
          <p:cNvSpPr/>
          <p:nvPr/>
        </p:nvSpPr>
        <p:spPr>
          <a:xfrm>
            <a:off x="878249" y="2510039"/>
            <a:ext cx="11555359" cy="1446550"/>
          </a:xfrm>
          <a:prstGeom prst="rect">
            <a:avLst/>
          </a:prstGeom>
        </p:spPr>
        <p:txBody>
          <a:bodyPr wrap="square">
            <a:spAutoFit/>
          </a:bodyPr>
          <a:lstStyle/>
          <a:p>
            <a:r>
              <a:rPr lang="en-US" sz="8800" dirty="0">
                <a:solidFill>
                  <a:srgbClr val="FF0000"/>
                </a:solidFill>
                <a:latin typeface="Century Gothic Regular"/>
              </a:rPr>
              <a:t>57% </a:t>
            </a:r>
            <a:r>
              <a:rPr lang="en-US" sz="5400" dirty="0">
                <a:latin typeface="Century Gothic Regular"/>
                <a:sym typeface="Wingdings" pitchFamily="2" charset="2"/>
              </a:rPr>
              <a:t> </a:t>
            </a:r>
            <a:r>
              <a:rPr lang="en-US" sz="5400" dirty="0">
                <a:solidFill>
                  <a:schemeClr val="accent5">
                    <a:lumMod val="75000"/>
                  </a:schemeClr>
                </a:solidFill>
                <a:latin typeface="Century Gothic Regular"/>
              </a:rPr>
              <a:t>Leaked into nature</a:t>
            </a:r>
          </a:p>
        </p:txBody>
      </p:sp>
      <p:sp>
        <p:nvSpPr>
          <p:cNvPr id="9" name="Titolo 1">
            <a:extLst>
              <a:ext uri="{FF2B5EF4-FFF2-40B4-BE49-F238E27FC236}">
                <a16:creationId xmlns:a16="http://schemas.microsoft.com/office/drawing/2014/main" id="{A20F5CD1-8BAB-0C41-AA53-6E5C14F73131}"/>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344091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677DE754-0D39-9D4D-8D7F-E7DE2BF46E41}"/>
              </a:ext>
            </a:extLst>
          </p:cNvPr>
          <p:cNvSpPr>
            <a:spLocks noGrp="1"/>
          </p:cNvSpPr>
          <p:nvPr>
            <p:ph type="title"/>
          </p:nvPr>
        </p:nvSpPr>
        <p:spPr/>
        <p:txBody>
          <a:bodyPr/>
          <a:lstStyle/>
          <a:p>
            <a:endParaRPr lang="it-IT"/>
          </a:p>
        </p:txBody>
      </p:sp>
      <p:sp>
        <p:nvSpPr>
          <p:cNvPr id="6" name="Segnaposto contenuto 5">
            <a:extLst>
              <a:ext uri="{FF2B5EF4-FFF2-40B4-BE49-F238E27FC236}">
                <a16:creationId xmlns:a16="http://schemas.microsoft.com/office/drawing/2014/main" id="{05399DB5-ED3D-B844-B53F-C9EEF20319AB}"/>
              </a:ext>
            </a:extLst>
          </p:cNvPr>
          <p:cNvSpPr>
            <a:spLocks noGrp="1"/>
          </p:cNvSpPr>
          <p:nvPr>
            <p:ph idx="1"/>
          </p:nvPr>
        </p:nvSpPr>
        <p:spPr/>
        <p:txBody>
          <a:bodyPr/>
          <a:lstStyle/>
          <a:p>
            <a:endParaRPr lang="it-IT"/>
          </a:p>
        </p:txBody>
      </p:sp>
      <p:sp>
        <p:nvSpPr>
          <p:cNvPr id="2" name="Segnaposto numero diapositiva 1"/>
          <p:cNvSpPr>
            <a:spLocks noGrp="1"/>
          </p:cNvSpPr>
          <p:nvPr>
            <p:ph type="sldNum" sz="quarter" idx="12"/>
          </p:nvPr>
        </p:nvSpPr>
        <p:spPr/>
        <p:txBody>
          <a:bodyPr/>
          <a:lstStyle/>
          <a:p>
            <a:fld id="{B8C0A233-718F-4FCD-A9B5-BF2AB9BC1B13}" type="slidenum">
              <a:rPr lang="it-IT" smtClean="0"/>
              <a:pPr/>
              <a:t>22</a:t>
            </a:fld>
            <a:endParaRPr lang="it-IT" dirty="0"/>
          </a:p>
        </p:txBody>
      </p:sp>
      <p:pic>
        <p:nvPicPr>
          <p:cNvPr id="4" name="Picture 3">
            <a:extLst>
              <a:ext uri="{FF2B5EF4-FFF2-40B4-BE49-F238E27FC236}">
                <a16:creationId xmlns:a16="http://schemas.microsoft.com/office/drawing/2014/main" id="{7DA8B643-8540-EF4D-9B24-5B941CCD455B}"/>
              </a:ext>
            </a:extLst>
          </p:cNvPr>
          <p:cNvPicPr>
            <a:picLocks noChangeAspect="1"/>
          </p:cNvPicPr>
          <p:nvPr/>
        </p:nvPicPr>
        <p:blipFill>
          <a:blip r:embed="rId3"/>
          <a:stretch>
            <a:fillRect/>
          </a:stretch>
        </p:blipFill>
        <p:spPr>
          <a:xfrm>
            <a:off x="178903" y="215939"/>
            <a:ext cx="6361045" cy="6361045"/>
          </a:xfrm>
          <a:prstGeom prst="rect">
            <a:avLst/>
          </a:prstGeom>
        </p:spPr>
      </p:pic>
      <p:pic>
        <p:nvPicPr>
          <p:cNvPr id="5" name="Picture 4">
            <a:extLst>
              <a:ext uri="{FF2B5EF4-FFF2-40B4-BE49-F238E27FC236}">
                <a16:creationId xmlns:a16="http://schemas.microsoft.com/office/drawing/2014/main" id="{3D90304F-40F7-0341-880B-89E82D3199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5017" y="2641252"/>
            <a:ext cx="4098835" cy="1897175"/>
          </a:xfrm>
          <a:prstGeom prst="rect">
            <a:avLst/>
          </a:prstGeom>
        </p:spPr>
      </p:pic>
      <p:pic>
        <p:nvPicPr>
          <p:cNvPr id="7" name="Picture 6">
            <a:extLst>
              <a:ext uri="{FF2B5EF4-FFF2-40B4-BE49-F238E27FC236}">
                <a16:creationId xmlns:a16="http://schemas.microsoft.com/office/drawing/2014/main" id="{CC9704CF-0006-8345-BF91-884AB45D4458}"/>
              </a:ext>
            </a:extLst>
          </p:cNvPr>
          <p:cNvPicPr>
            <a:picLocks noChangeAspect="1"/>
          </p:cNvPicPr>
          <p:nvPr/>
        </p:nvPicPr>
        <p:blipFill>
          <a:blip r:embed="rId5"/>
          <a:stretch>
            <a:fillRect/>
          </a:stretch>
        </p:blipFill>
        <p:spPr>
          <a:xfrm>
            <a:off x="4452731" y="1364220"/>
            <a:ext cx="828595" cy="828595"/>
          </a:xfrm>
          <a:prstGeom prst="rect">
            <a:avLst/>
          </a:prstGeom>
        </p:spPr>
      </p:pic>
      <p:sp>
        <p:nvSpPr>
          <p:cNvPr id="8" name="Titolo 1">
            <a:extLst>
              <a:ext uri="{FF2B5EF4-FFF2-40B4-BE49-F238E27FC236}">
                <a16:creationId xmlns:a16="http://schemas.microsoft.com/office/drawing/2014/main" id="{27D69A3E-3641-1143-8350-441753F5EA33}"/>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126701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BA0C242A-F558-2B49-95D0-0E9AC436F6B6}"/>
              </a:ext>
            </a:extLst>
          </p:cNvPr>
          <p:cNvSpPr>
            <a:spLocks noGrp="1"/>
          </p:cNvSpPr>
          <p:nvPr>
            <p:ph type="title"/>
          </p:nvPr>
        </p:nvSpPr>
        <p:spPr>
          <a:xfrm>
            <a:off x="838200" y="663295"/>
            <a:ext cx="10515600" cy="1325563"/>
          </a:xfrm>
        </p:spPr>
        <p:txBody>
          <a:bodyPr/>
          <a:lstStyle/>
          <a:p>
            <a:endParaRPr lang="it-IT"/>
          </a:p>
        </p:txBody>
      </p:sp>
      <p:sp>
        <p:nvSpPr>
          <p:cNvPr id="4" name="Segnaposto contenuto 3">
            <a:extLst>
              <a:ext uri="{FF2B5EF4-FFF2-40B4-BE49-F238E27FC236}">
                <a16:creationId xmlns:a16="http://schemas.microsoft.com/office/drawing/2014/main" id="{395B89E3-A492-AF4E-B3D6-19DF3BC4DD24}"/>
              </a:ext>
            </a:extLst>
          </p:cNvPr>
          <p:cNvSpPr>
            <a:spLocks noGrp="1"/>
          </p:cNvSpPr>
          <p:nvPr>
            <p:ph idx="1"/>
          </p:nvPr>
        </p:nvSpPr>
        <p:spPr>
          <a:xfrm>
            <a:off x="838200" y="2123795"/>
            <a:ext cx="10515600" cy="4895850"/>
          </a:xfrm>
        </p:spPr>
        <p:txBody>
          <a:bodyPr/>
          <a:lstStyle/>
          <a:p>
            <a:endParaRPr lang="it-IT" dirty="0"/>
          </a:p>
        </p:txBody>
      </p:sp>
      <p:sp>
        <p:nvSpPr>
          <p:cNvPr id="2" name="Segnaposto numero diapositiva 1"/>
          <p:cNvSpPr>
            <a:spLocks noGrp="1"/>
          </p:cNvSpPr>
          <p:nvPr>
            <p:ph type="sldNum" sz="quarter" idx="12"/>
          </p:nvPr>
        </p:nvSpPr>
        <p:spPr>
          <a:xfrm>
            <a:off x="8610600" y="6654520"/>
            <a:ext cx="2743200" cy="365125"/>
          </a:xfrm>
        </p:spPr>
        <p:txBody>
          <a:bodyPr/>
          <a:lstStyle/>
          <a:p>
            <a:fld id="{B8C0A233-718F-4FCD-A9B5-BF2AB9BC1B13}" type="slidenum">
              <a:rPr lang="it-IT" smtClean="0"/>
              <a:pPr/>
              <a:t>23</a:t>
            </a:fld>
            <a:endParaRPr lang="it-IT" dirty="0"/>
          </a:p>
        </p:txBody>
      </p:sp>
      <p:pic>
        <p:nvPicPr>
          <p:cNvPr id="6" name="Picture 5">
            <a:extLst>
              <a:ext uri="{FF2B5EF4-FFF2-40B4-BE49-F238E27FC236}">
                <a16:creationId xmlns:a16="http://schemas.microsoft.com/office/drawing/2014/main" id="{36C99DF7-F015-D946-9887-94B7F0191E49}"/>
              </a:ext>
            </a:extLst>
          </p:cNvPr>
          <p:cNvPicPr>
            <a:picLocks noChangeAspect="1"/>
          </p:cNvPicPr>
          <p:nvPr/>
        </p:nvPicPr>
        <p:blipFill>
          <a:blip r:embed="rId3"/>
          <a:stretch>
            <a:fillRect/>
          </a:stretch>
        </p:blipFill>
        <p:spPr>
          <a:xfrm>
            <a:off x="373980" y="3507594"/>
            <a:ext cx="781051" cy="781051"/>
          </a:xfrm>
          <a:prstGeom prst="rect">
            <a:avLst/>
          </a:prstGeom>
        </p:spPr>
      </p:pic>
      <p:pic>
        <p:nvPicPr>
          <p:cNvPr id="7" name="Picture 6">
            <a:extLst>
              <a:ext uri="{FF2B5EF4-FFF2-40B4-BE49-F238E27FC236}">
                <a16:creationId xmlns:a16="http://schemas.microsoft.com/office/drawing/2014/main" id="{B4F3143C-1A93-5745-A5A5-8979716CDD14}"/>
              </a:ext>
            </a:extLst>
          </p:cNvPr>
          <p:cNvPicPr>
            <a:picLocks noChangeAspect="1"/>
          </p:cNvPicPr>
          <p:nvPr/>
        </p:nvPicPr>
        <p:blipFill>
          <a:blip r:embed="rId4"/>
          <a:stretch>
            <a:fillRect/>
          </a:stretch>
        </p:blipFill>
        <p:spPr>
          <a:xfrm>
            <a:off x="1803314" y="2450027"/>
            <a:ext cx="441660" cy="441660"/>
          </a:xfrm>
          <a:prstGeom prst="rect">
            <a:avLst/>
          </a:prstGeom>
          <a:ln>
            <a:noFill/>
          </a:ln>
        </p:spPr>
      </p:pic>
      <p:pic>
        <p:nvPicPr>
          <p:cNvPr id="29" name="Picture 28">
            <a:extLst>
              <a:ext uri="{FF2B5EF4-FFF2-40B4-BE49-F238E27FC236}">
                <a16:creationId xmlns:a16="http://schemas.microsoft.com/office/drawing/2014/main" id="{A821E9C5-DCA1-A240-B3F7-7C9A1589F7B7}"/>
              </a:ext>
            </a:extLst>
          </p:cNvPr>
          <p:cNvPicPr>
            <a:picLocks noChangeAspect="1"/>
          </p:cNvPicPr>
          <p:nvPr/>
        </p:nvPicPr>
        <p:blipFill>
          <a:blip r:embed="rId3"/>
          <a:stretch>
            <a:fillRect/>
          </a:stretch>
        </p:blipFill>
        <p:spPr>
          <a:xfrm>
            <a:off x="1803314" y="2971740"/>
            <a:ext cx="441660" cy="441660"/>
          </a:xfrm>
          <a:prstGeom prst="rect">
            <a:avLst/>
          </a:prstGeom>
          <a:ln>
            <a:noFill/>
          </a:ln>
        </p:spPr>
      </p:pic>
      <p:pic>
        <p:nvPicPr>
          <p:cNvPr id="30" name="Picture 29">
            <a:extLst>
              <a:ext uri="{FF2B5EF4-FFF2-40B4-BE49-F238E27FC236}">
                <a16:creationId xmlns:a16="http://schemas.microsoft.com/office/drawing/2014/main" id="{50015112-FBC9-E346-955D-003A7E71C472}"/>
              </a:ext>
            </a:extLst>
          </p:cNvPr>
          <p:cNvPicPr>
            <a:picLocks noChangeAspect="1"/>
          </p:cNvPicPr>
          <p:nvPr/>
        </p:nvPicPr>
        <p:blipFill>
          <a:blip r:embed="rId4"/>
          <a:stretch>
            <a:fillRect/>
          </a:stretch>
        </p:blipFill>
        <p:spPr>
          <a:xfrm>
            <a:off x="1808596" y="3507594"/>
            <a:ext cx="441660" cy="441660"/>
          </a:xfrm>
          <a:prstGeom prst="rect">
            <a:avLst/>
          </a:prstGeom>
          <a:ln>
            <a:noFill/>
          </a:ln>
        </p:spPr>
      </p:pic>
      <p:pic>
        <p:nvPicPr>
          <p:cNvPr id="31" name="Picture 30">
            <a:extLst>
              <a:ext uri="{FF2B5EF4-FFF2-40B4-BE49-F238E27FC236}">
                <a16:creationId xmlns:a16="http://schemas.microsoft.com/office/drawing/2014/main" id="{1839D49A-9052-2A4F-9BCE-9636BE13807B}"/>
              </a:ext>
            </a:extLst>
          </p:cNvPr>
          <p:cNvPicPr>
            <a:picLocks noChangeAspect="1"/>
          </p:cNvPicPr>
          <p:nvPr/>
        </p:nvPicPr>
        <p:blipFill>
          <a:blip r:embed="rId3"/>
          <a:stretch>
            <a:fillRect/>
          </a:stretch>
        </p:blipFill>
        <p:spPr>
          <a:xfrm>
            <a:off x="1808596" y="4029307"/>
            <a:ext cx="441660" cy="441660"/>
          </a:xfrm>
          <a:prstGeom prst="rect">
            <a:avLst/>
          </a:prstGeom>
          <a:ln>
            <a:noFill/>
          </a:ln>
        </p:spPr>
      </p:pic>
      <p:pic>
        <p:nvPicPr>
          <p:cNvPr id="32" name="Picture 31">
            <a:extLst>
              <a:ext uri="{FF2B5EF4-FFF2-40B4-BE49-F238E27FC236}">
                <a16:creationId xmlns:a16="http://schemas.microsoft.com/office/drawing/2014/main" id="{5DDE67EF-5031-C148-A0A2-27C831728C11}"/>
              </a:ext>
            </a:extLst>
          </p:cNvPr>
          <p:cNvPicPr>
            <a:picLocks noChangeAspect="1"/>
          </p:cNvPicPr>
          <p:nvPr/>
        </p:nvPicPr>
        <p:blipFill>
          <a:blip r:embed="rId4"/>
          <a:stretch>
            <a:fillRect/>
          </a:stretch>
        </p:blipFill>
        <p:spPr>
          <a:xfrm>
            <a:off x="1803314" y="4565161"/>
            <a:ext cx="441660" cy="441660"/>
          </a:xfrm>
          <a:prstGeom prst="rect">
            <a:avLst/>
          </a:prstGeom>
          <a:ln>
            <a:noFill/>
          </a:ln>
        </p:spPr>
      </p:pic>
      <p:pic>
        <p:nvPicPr>
          <p:cNvPr id="36" name="Picture 35">
            <a:extLst>
              <a:ext uri="{FF2B5EF4-FFF2-40B4-BE49-F238E27FC236}">
                <a16:creationId xmlns:a16="http://schemas.microsoft.com/office/drawing/2014/main" id="{5FD0DFD8-92CB-A742-BBC0-A5AD6FB97DD0}"/>
              </a:ext>
            </a:extLst>
          </p:cNvPr>
          <p:cNvPicPr>
            <a:picLocks noChangeAspect="1"/>
          </p:cNvPicPr>
          <p:nvPr/>
        </p:nvPicPr>
        <p:blipFill>
          <a:blip r:embed="rId4"/>
          <a:stretch>
            <a:fillRect/>
          </a:stretch>
        </p:blipFill>
        <p:spPr>
          <a:xfrm>
            <a:off x="3170719" y="1592360"/>
            <a:ext cx="441660" cy="441660"/>
          </a:xfrm>
          <a:prstGeom prst="rect">
            <a:avLst/>
          </a:prstGeom>
          <a:ln>
            <a:noFill/>
          </a:ln>
        </p:spPr>
      </p:pic>
      <p:pic>
        <p:nvPicPr>
          <p:cNvPr id="37" name="Picture 36">
            <a:extLst>
              <a:ext uri="{FF2B5EF4-FFF2-40B4-BE49-F238E27FC236}">
                <a16:creationId xmlns:a16="http://schemas.microsoft.com/office/drawing/2014/main" id="{FDC121DC-2A8A-4045-8048-8FCD52368E2B}"/>
              </a:ext>
            </a:extLst>
          </p:cNvPr>
          <p:cNvPicPr>
            <a:picLocks noChangeAspect="1"/>
          </p:cNvPicPr>
          <p:nvPr/>
        </p:nvPicPr>
        <p:blipFill>
          <a:blip r:embed="rId3"/>
          <a:stretch>
            <a:fillRect/>
          </a:stretch>
        </p:blipFill>
        <p:spPr>
          <a:xfrm>
            <a:off x="3170719" y="2114073"/>
            <a:ext cx="441660" cy="441660"/>
          </a:xfrm>
          <a:prstGeom prst="rect">
            <a:avLst/>
          </a:prstGeom>
          <a:ln>
            <a:noFill/>
          </a:ln>
        </p:spPr>
      </p:pic>
      <p:pic>
        <p:nvPicPr>
          <p:cNvPr id="38" name="Picture 37">
            <a:extLst>
              <a:ext uri="{FF2B5EF4-FFF2-40B4-BE49-F238E27FC236}">
                <a16:creationId xmlns:a16="http://schemas.microsoft.com/office/drawing/2014/main" id="{89CE27A7-0143-A941-ADD2-96DAD304D07D}"/>
              </a:ext>
            </a:extLst>
          </p:cNvPr>
          <p:cNvPicPr>
            <a:picLocks noChangeAspect="1"/>
          </p:cNvPicPr>
          <p:nvPr/>
        </p:nvPicPr>
        <p:blipFill>
          <a:blip r:embed="rId4"/>
          <a:stretch>
            <a:fillRect/>
          </a:stretch>
        </p:blipFill>
        <p:spPr>
          <a:xfrm>
            <a:off x="3176001" y="2649927"/>
            <a:ext cx="441660" cy="441660"/>
          </a:xfrm>
          <a:prstGeom prst="rect">
            <a:avLst/>
          </a:prstGeom>
          <a:ln>
            <a:noFill/>
          </a:ln>
        </p:spPr>
      </p:pic>
      <p:pic>
        <p:nvPicPr>
          <p:cNvPr id="39" name="Picture 38">
            <a:extLst>
              <a:ext uri="{FF2B5EF4-FFF2-40B4-BE49-F238E27FC236}">
                <a16:creationId xmlns:a16="http://schemas.microsoft.com/office/drawing/2014/main" id="{026F5642-06DB-514B-A591-399CA33193DB}"/>
              </a:ext>
            </a:extLst>
          </p:cNvPr>
          <p:cNvPicPr>
            <a:picLocks noChangeAspect="1"/>
          </p:cNvPicPr>
          <p:nvPr/>
        </p:nvPicPr>
        <p:blipFill>
          <a:blip r:embed="rId3"/>
          <a:stretch>
            <a:fillRect/>
          </a:stretch>
        </p:blipFill>
        <p:spPr>
          <a:xfrm>
            <a:off x="3176001" y="3171640"/>
            <a:ext cx="441660" cy="441660"/>
          </a:xfrm>
          <a:prstGeom prst="rect">
            <a:avLst/>
          </a:prstGeom>
          <a:ln>
            <a:noFill/>
          </a:ln>
        </p:spPr>
      </p:pic>
      <p:pic>
        <p:nvPicPr>
          <p:cNvPr id="40" name="Picture 39">
            <a:extLst>
              <a:ext uri="{FF2B5EF4-FFF2-40B4-BE49-F238E27FC236}">
                <a16:creationId xmlns:a16="http://schemas.microsoft.com/office/drawing/2014/main" id="{56466DCA-A54D-2D42-84BE-F2AFC74F870B}"/>
              </a:ext>
            </a:extLst>
          </p:cNvPr>
          <p:cNvPicPr>
            <a:picLocks noChangeAspect="1"/>
          </p:cNvPicPr>
          <p:nvPr/>
        </p:nvPicPr>
        <p:blipFill>
          <a:blip r:embed="rId4"/>
          <a:stretch>
            <a:fillRect/>
          </a:stretch>
        </p:blipFill>
        <p:spPr>
          <a:xfrm>
            <a:off x="3170719" y="3732341"/>
            <a:ext cx="441660" cy="441660"/>
          </a:xfrm>
          <a:prstGeom prst="rect">
            <a:avLst/>
          </a:prstGeom>
          <a:ln>
            <a:noFill/>
          </a:ln>
        </p:spPr>
      </p:pic>
      <p:pic>
        <p:nvPicPr>
          <p:cNvPr id="41" name="Picture 40">
            <a:extLst>
              <a:ext uri="{FF2B5EF4-FFF2-40B4-BE49-F238E27FC236}">
                <a16:creationId xmlns:a16="http://schemas.microsoft.com/office/drawing/2014/main" id="{50E1E7C8-39F2-A64F-800B-5C23F7115651}"/>
              </a:ext>
            </a:extLst>
          </p:cNvPr>
          <p:cNvPicPr>
            <a:picLocks noChangeAspect="1"/>
          </p:cNvPicPr>
          <p:nvPr/>
        </p:nvPicPr>
        <p:blipFill>
          <a:blip r:embed="rId3"/>
          <a:stretch>
            <a:fillRect/>
          </a:stretch>
        </p:blipFill>
        <p:spPr>
          <a:xfrm>
            <a:off x="3170719" y="4254054"/>
            <a:ext cx="441660" cy="441660"/>
          </a:xfrm>
          <a:prstGeom prst="rect">
            <a:avLst/>
          </a:prstGeom>
          <a:ln>
            <a:noFill/>
          </a:ln>
        </p:spPr>
      </p:pic>
      <p:pic>
        <p:nvPicPr>
          <p:cNvPr id="42" name="Picture 41">
            <a:extLst>
              <a:ext uri="{FF2B5EF4-FFF2-40B4-BE49-F238E27FC236}">
                <a16:creationId xmlns:a16="http://schemas.microsoft.com/office/drawing/2014/main" id="{2747ED5E-9878-9A4E-B22D-59A7F56A1E2A}"/>
              </a:ext>
            </a:extLst>
          </p:cNvPr>
          <p:cNvPicPr>
            <a:picLocks noChangeAspect="1"/>
          </p:cNvPicPr>
          <p:nvPr/>
        </p:nvPicPr>
        <p:blipFill>
          <a:blip r:embed="rId4"/>
          <a:stretch>
            <a:fillRect/>
          </a:stretch>
        </p:blipFill>
        <p:spPr>
          <a:xfrm>
            <a:off x="3176001" y="4789908"/>
            <a:ext cx="441660" cy="441660"/>
          </a:xfrm>
          <a:prstGeom prst="rect">
            <a:avLst/>
          </a:prstGeom>
          <a:ln>
            <a:noFill/>
          </a:ln>
        </p:spPr>
      </p:pic>
      <p:pic>
        <p:nvPicPr>
          <p:cNvPr id="43" name="Picture 42">
            <a:extLst>
              <a:ext uri="{FF2B5EF4-FFF2-40B4-BE49-F238E27FC236}">
                <a16:creationId xmlns:a16="http://schemas.microsoft.com/office/drawing/2014/main" id="{A7B7E059-07C3-4F43-BDE8-2CBE30A75F4C}"/>
              </a:ext>
            </a:extLst>
          </p:cNvPr>
          <p:cNvPicPr>
            <a:picLocks noChangeAspect="1"/>
          </p:cNvPicPr>
          <p:nvPr/>
        </p:nvPicPr>
        <p:blipFill>
          <a:blip r:embed="rId3"/>
          <a:stretch>
            <a:fillRect/>
          </a:stretch>
        </p:blipFill>
        <p:spPr>
          <a:xfrm>
            <a:off x="3176001" y="5311621"/>
            <a:ext cx="441660" cy="441660"/>
          </a:xfrm>
          <a:prstGeom prst="rect">
            <a:avLst/>
          </a:prstGeom>
          <a:ln>
            <a:noFill/>
          </a:ln>
        </p:spPr>
      </p:pic>
      <p:pic>
        <p:nvPicPr>
          <p:cNvPr id="44" name="Picture 43">
            <a:extLst>
              <a:ext uri="{FF2B5EF4-FFF2-40B4-BE49-F238E27FC236}">
                <a16:creationId xmlns:a16="http://schemas.microsoft.com/office/drawing/2014/main" id="{0AC011D1-6836-BB4A-93C7-1046BB5CFE67}"/>
              </a:ext>
            </a:extLst>
          </p:cNvPr>
          <p:cNvPicPr>
            <a:picLocks noChangeAspect="1"/>
          </p:cNvPicPr>
          <p:nvPr/>
        </p:nvPicPr>
        <p:blipFill>
          <a:blip r:embed="rId4"/>
          <a:stretch>
            <a:fillRect/>
          </a:stretch>
        </p:blipFill>
        <p:spPr>
          <a:xfrm>
            <a:off x="4827825" y="573747"/>
            <a:ext cx="441660" cy="441660"/>
          </a:xfrm>
          <a:prstGeom prst="rect">
            <a:avLst/>
          </a:prstGeom>
          <a:ln>
            <a:noFill/>
          </a:ln>
        </p:spPr>
      </p:pic>
      <p:pic>
        <p:nvPicPr>
          <p:cNvPr id="45" name="Picture 44">
            <a:extLst>
              <a:ext uri="{FF2B5EF4-FFF2-40B4-BE49-F238E27FC236}">
                <a16:creationId xmlns:a16="http://schemas.microsoft.com/office/drawing/2014/main" id="{3F72C3D1-F997-A841-ACBC-3BBC1DB48CD2}"/>
              </a:ext>
            </a:extLst>
          </p:cNvPr>
          <p:cNvPicPr>
            <a:picLocks noChangeAspect="1"/>
          </p:cNvPicPr>
          <p:nvPr/>
        </p:nvPicPr>
        <p:blipFill>
          <a:blip r:embed="rId3"/>
          <a:stretch>
            <a:fillRect/>
          </a:stretch>
        </p:blipFill>
        <p:spPr>
          <a:xfrm>
            <a:off x="4827825" y="1095460"/>
            <a:ext cx="441660" cy="441660"/>
          </a:xfrm>
          <a:prstGeom prst="rect">
            <a:avLst/>
          </a:prstGeom>
          <a:ln>
            <a:noFill/>
          </a:ln>
        </p:spPr>
      </p:pic>
      <p:pic>
        <p:nvPicPr>
          <p:cNvPr id="46" name="Picture 45">
            <a:extLst>
              <a:ext uri="{FF2B5EF4-FFF2-40B4-BE49-F238E27FC236}">
                <a16:creationId xmlns:a16="http://schemas.microsoft.com/office/drawing/2014/main" id="{D1F6D7BA-F625-454C-84CB-115AC99A0869}"/>
              </a:ext>
            </a:extLst>
          </p:cNvPr>
          <p:cNvPicPr>
            <a:picLocks noChangeAspect="1"/>
          </p:cNvPicPr>
          <p:nvPr/>
        </p:nvPicPr>
        <p:blipFill>
          <a:blip r:embed="rId4"/>
          <a:stretch>
            <a:fillRect/>
          </a:stretch>
        </p:blipFill>
        <p:spPr>
          <a:xfrm>
            <a:off x="4833107" y="1631314"/>
            <a:ext cx="441660" cy="441660"/>
          </a:xfrm>
          <a:prstGeom prst="rect">
            <a:avLst/>
          </a:prstGeom>
          <a:ln>
            <a:noFill/>
          </a:ln>
        </p:spPr>
      </p:pic>
      <p:pic>
        <p:nvPicPr>
          <p:cNvPr id="47" name="Picture 46">
            <a:extLst>
              <a:ext uri="{FF2B5EF4-FFF2-40B4-BE49-F238E27FC236}">
                <a16:creationId xmlns:a16="http://schemas.microsoft.com/office/drawing/2014/main" id="{BD67FA59-460A-6C43-B342-F9701A284CC8}"/>
              </a:ext>
            </a:extLst>
          </p:cNvPr>
          <p:cNvPicPr>
            <a:picLocks noChangeAspect="1"/>
          </p:cNvPicPr>
          <p:nvPr/>
        </p:nvPicPr>
        <p:blipFill>
          <a:blip r:embed="rId3"/>
          <a:stretch>
            <a:fillRect/>
          </a:stretch>
        </p:blipFill>
        <p:spPr>
          <a:xfrm>
            <a:off x="4833107" y="2153027"/>
            <a:ext cx="441660" cy="441660"/>
          </a:xfrm>
          <a:prstGeom prst="rect">
            <a:avLst/>
          </a:prstGeom>
          <a:ln>
            <a:noFill/>
          </a:ln>
        </p:spPr>
      </p:pic>
      <p:pic>
        <p:nvPicPr>
          <p:cNvPr id="48" name="Picture 47">
            <a:extLst>
              <a:ext uri="{FF2B5EF4-FFF2-40B4-BE49-F238E27FC236}">
                <a16:creationId xmlns:a16="http://schemas.microsoft.com/office/drawing/2014/main" id="{E8136222-0789-604E-B9BE-6994660B798F}"/>
              </a:ext>
            </a:extLst>
          </p:cNvPr>
          <p:cNvPicPr>
            <a:picLocks noChangeAspect="1"/>
          </p:cNvPicPr>
          <p:nvPr/>
        </p:nvPicPr>
        <p:blipFill>
          <a:blip r:embed="rId4"/>
          <a:stretch>
            <a:fillRect/>
          </a:stretch>
        </p:blipFill>
        <p:spPr>
          <a:xfrm>
            <a:off x="4827825" y="2713728"/>
            <a:ext cx="441660" cy="441660"/>
          </a:xfrm>
          <a:prstGeom prst="rect">
            <a:avLst/>
          </a:prstGeom>
          <a:ln>
            <a:noFill/>
          </a:ln>
        </p:spPr>
      </p:pic>
      <p:pic>
        <p:nvPicPr>
          <p:cNvPr id="49" name="Picture 48">
            <a:extLst>
              <a:ext uri="{FF2B5EF4-FFF2-40B4-BE49-F238E27FC236}">
                <a16:creationId xmlns:a16="http://schemas.microsoft.com/office/drawing/2014/main" id="{AE5DFCCE-3D8D-E840-9375-445ECF2D3850}"/>
              </a:ext>
            </a:extLst>
          </p:cNvPr>
          <p:cNvPicPr>
            <a:picLocks noChangeAspect="1"/>
          </p:cNvPicPr>
          <p:nvPr/>
        </p:nvPicPr>
        <p:blipFill>
          <a:blip r:embed="rId3"/>
          <a:stretch>
            <a:fillRect/>
          </a:stretch>
        </p:blipFill>
        <p:spPr>
          <a:xfrm>
            <a:off x="4827825" y="3235441"/>
            <a:ext cx="441660" cy="441660"/>
          </a:xfrm>
          <a:prstGeom prst="rect">
            <a:avLst/>
          </a:prstGeom>
          <a:ln>
            <a:noFill/>
          </a:ln>
        </p:spPr>
      </p:pic>
      <p:pic>
        <p:nvPicPr>
          <p:cNvPr id="50" name="Picture 49">
            <a:extLst>
              <a:ext uri="{FF2B5EF4-FFF2-40B4-BE49-F238E27FC236}">
                <a16:creationId xmlns:a16="http://schemas.microsoft.com/office/drawing/2014/main" id="{5DB6CB68-56A9-F84A-BE18-D8445BFDF149}"/>
              </a:ext>
            </a:extLst>
          </p:cNvPr>
          <p:cNvPicPr>
            <a:picLocks noChangeAspect="1"/>
          </p:cNvPicPr>
          <p:nvPr/>
        </p:nvPicPr>
        <p:blipFill>
          <a:blip r:embed="rId4"/>
          <a:stretch>
            <a:fillRect/>
          </a:stretch>
        </p:blipFill>
        <p:spPr>
          <a:xfrm>
            <a:off x="4833107" y="3771295"/>
            <a:ext cx="441660" cy="441660"/>
          </a:xfrm>
          <a:prstGeom prst="rect">
            <a:avLst/>
          </a:prstGeom>
          <a:ln>
            <a:noFill/>
          </a:ln>
        </p:spPr>
      </p:pic>
      <p:pic>
        <p:nvPicPr>
          <p:cNvPr id="51" name="Picture 50">
            <a:extLst>
              <a:ext uri="{FF2B5EF4-FFF2-40B4-BE49-F238E27FC236}">
                <a16:creationId xmlns:a16="http://schemas.microsoft.com/office/drawing/2014/main" id="{F53A7553-0BE6-EC45-B053-63E5F0A66B4A}"/>
              </a:ext>
            </a:extLst>
          </p:cNvPr>
          <p:cNvPicPr>
            <a:picLocks noChangeAspect="1"/>
          </p:cNvPicPr>
          <p:nvPr/>
        </p:nvPicPr>
        <p:blipFill>
          <a:blip r:embed="rId3"/>
          <a:stretch>
            <a:fillRect/>
          </a:stretch>
        </p:blipFill>
        <p:spPr>
          <a:xfrm>
            <a:off x="4833107" y="4293008"/>
            <a:ext cx="441660" cy="441660"/>
          </a:xfrm>
          <a:prstGeom prst="rect">
            <a:avLst/>
          </a:prstGeom>
          <a:ln>
            <a:noFill/>
          </a:ln>
        </p:spPr>
      </p:pic>
      <p:pic>
        <p:nvPicPr>
          <p:cNvPr id="56" name="Picture 55">
            <a:extLst>
              <a:ext uri="{FF2B5EF4-FFF2-40B4-BE49-F238E27FC236}">
                <a16:creationId xmlns:a16="http://schemas.microsoft.com/office/drawing/2014/main" id="{AA60D8B7-3A7F-A24B-BA9C-A47A8131FE3C}"/>
              </a:ext>
            </a:extLst>
          </p:cNvPr>
          <p:cNvPicPr>
            <a:picLocks noChangeAspect="1"/>
          </p:cNvPicPr>
          <p:nvPr/>
        </p:nvPicPr>
        <p:blipFill>
          <a:blip r:embed="rId4"/>
          <a:stretch>
            <a:fillRect/>
          </a:stretch>
        </p:blipFill>
        <p:spPr>
          <a:xfrm>
            <a:off x="4827825" y="4814721"/>
            <a:ext cx="441660" cy="441660"/>
          </a:xfrm>
          <a:prstGeom prst="rect">
            <a:avLst/>
          </a:prstGeom>
          <a:ln>
            <a:noFill/>
          </a:ln>
        </p:spPr>
      </p:pic>
      <p:pic>
        <p:nvPicPr>
          <p:cNvPr id="57" name="Picture 56">
            <a:extLst>
              <a:ext uri="{FF2B5EF4-FFF2-40B4-BE49-F238E27FC236}">
                <a16:creationId xmlns:a16="http://schemas.microsoft.com/office/drawing/2014/main" id="{C6F593C6-E01A-014B-A618-C2FE27F95A84}"/>
              </a:ext>
            </a:extLst>
          </p:cNvPr>
          <p:cNvPicPr>
            <a:picLocks noChangeAspect="1"/>
          </p:cNvPicPr>
          <p:nvPr/>
        </p:nvPicPr>
        <p:blipFill>
          <a:blip r:embed="rId3"/>
          <a:stretch>
            <a:fillRect/>
          </a:stretch>
        </p:blipFill>
        <p:spPr>
          <a:xfrm>
            <a:off x="4827825" y="5336434"/>
            <a:ext cx="441660" cy="441660"/>
          </a:xfrm>
          <a:prstGeom prst="rect">
            <a:avLst/>
          </a:prstGeom>
          <a:ln>
            <a:noFill/>
          </a:ln>
        </p:spPr>
      </p:pic>
      <p:pic>
        <p:nvPicPr>
          <p:cNvPr id="58" name="Picture 57">
            <a:extLst>
              <a:ext uri="{FF2B5EF4-FFF2-40B4-BE49-F238E27FC236}">
                <a16:creationId xmlns:a16="http://schemas.microsoft.com/office/drawing/2014/main" id="{FB69EC5F-5938-1047-BE57-E743596ED946}"/>
              </a:ext>
            </a:extLst>
          </p:cNvPr>
          <p:cNvPicPr>
            <a:picLocks noChangeAspect="1"/>
          </p:cNvPicPr>
          <p:nvPr/>
        </p:nvPicPr>
        <p:blipFill>
          <a:blip r:embed="rId4"/>
          <a:stretch>
            <a:fillRect/>
          </a:stretch>
        </p:blipFill>
        <p:spPr>
          <a:xfrm>
            <a:off x="4833107" y="5872288"/>
            <a:ext cx="441660" cy="441660"/>
          </a:xfrm>
          <a:prstGeom prst="rect">
            <a:avLst/>
          </a:prstGeom>
          <a:ln>
            <a:noFill/>
          </a:ln>
        </p:spPr>
      </p:pic>
      <p:pic>
        <p:nvPicPr>
          <p:cNvPr id="59" name="Picture 58">
            <a:extLst>
              <a:ext uri="{FF2B5EF4-FFF2-40B4-BE49-F238E27FC236}">
                <a16:creationId xmlns:a16="http://schemas.microsoft.com/office/drawing/2014/main" id="{0015BC33-5241-2344-B954-79B250AB08F9}"/>
              </a:ext>
            </a:extLst>
          </p:cNvPr>
          <p:cNvPicPr>
            <a:picLocks noChangeAspect="1"/>
          </p:cNvPicPr>
          <p:nvPr/>
        </p:nvPicPr>
        <p:blipFill>
          <a:blip r:embed="rId3"/>
          <a:stretch>
            <a:fillRect/>
          </a:stretch>
        </p:blipFill>
        <p:spPr>
          <a:xfrm>
            <a:off x="4833107" y="6394001"/>
            <a:ext cx="441660" cy="441660"/>
          </a:xfrm>
          <a:prstGeom prst="rect">
            <a:avLst/>
          </a:prstGeom>
          <a:ln>
            <a:noFill/>
          </a:ln>
        </p:spPr>
      </p:pic>
      <p:pic>
        <p:nvPicPr>
          <p:cNvPr id="60" name="Picture 59">
            <a:extLst>
              <a:ext uri="{FF2B5EF4-FFF2-40B4-BE49-F238E27FC236}">
                <a16:creationId xmlns:a16="http://schemas.microsoft.com/office/drawing/2014/main" id="{98C2C66D-4C6E-5E49-9F94-FDD5E2F8526A}"/>
              </a:ext>
            </a:extLst>
          </p:cNvPr>
          <p:cNvPicPr>
            <a:picLocks noChangeAspect="1"/>
          </p:cNvPicPr>
          <p:nvPr/>
        </p:nvPicPr>
        <p:blipFill>
          <a:blip r:embed="rId4"/>
          <a:stretch>
            <a:fillRect/>
          </a:stretch>
        </p:blipFill>
        <p:spPr>
          <a:xfrm>
            <a:off x="6446669" y="595063"/>
            <a:ext cx="441660" cy="441660"/>
          </a:xfrm>
          <a:prstGeom prst="rect">
            <a:avLst/>
          </a:prstGeom>
          <a:ln>
            <a:noFill/>
          </a:ln>
        </p:spPr>
      </p:pic>
      <p:pic>
        <p:nvPicPr>
          <p:cNvPr id="61" name="Picture 60">
            <a:extLst>
              <a:ext uri="{FF2B5EF4-FFF2-40B4-BE49-F238E27FC236}">
                <a16:creationId xmlns:a16="http://schemas.microsoft.com/office/drawing/2014/main" id="{D1E4B9CC-95E6-0A40-B72A-75D991DA3DAD}"/>
              </a:ext>
            </a:extLst>
          </p:cNvPr>
          <p:cNvPicPr>
            <a:picLocks noChangeAspect="1"/>
          </p:cNvPicPr>
          <p:nvPr/>
        </p:nvPicPr>
        <p:blipFill>
          <a:blip r:embed="rId3"/>
          <a:stretch>
            <a:fillRect/>
          </a:stretch>
        </p:blipFill>
        <p:spPr>
          <a:xfrm>
            <a:off x="6446669" y="1116776"/>
            <a:ext cx="441660" cy="441660"/>
          </a:xfrm>
          <a:prstGeom prst="rect">
            <a:avLst/>
          </a:prstGeom>
          <a:ln>
            <a:noFill/>
          </a:ln>
        </p:spPr>
      </p:pic>
      <p:pic>
        <p:nvPicPr>
          <p:cNvPr id="62" name="Picture 61">
            <a:extLst>
              <a:ext uri="{FF2B5EF4-FFF2-40B4-BE49-F238E27FC236}">
                <a16:creationId xmlns:a16="http://schemas.microsoft.com/office/drawing/2014/main" id="{E0232EA3-8B7F-0349-AC9E-5A6830F3EA19}"/>
              </a:ext>
            </a:extLst>
          </p:cNvPr>
          <p:cNvPicPr>
            <a:picLocks noChangeAspect="1"/>
          </p:cNvPicPr>
          <p:nvPr/>
        </p:nvPicPr>
        <p:blipFill>
          <a:blip r:embed="rId4"/>
          <a:stretch>
            <a:fillRect/>
          </a:stretch>
        </p:blipFill>
        <p:spPr>
          <a:xfrm>
            <a:off x="6451951" y="1652630"/>
            <a:ext cx="441660" cy="441660"/>
          </a:xfrm>
          <a:prstGeom prst="rect">
            <a:avLst/>
          </a:prstGeom>
          <a:ln>
            <a:noFill/>
          </a:ln>
        </p:spPr>
      </p:pic>
      <p:pic>
        <p:nvPicPr>
          <p:cNvPr id="63" name="Picture 62">
            <a:extLst>
              <a:ext uri="{FF2B5EF4-FFF2-40B4-BE49-F238E27FC236}">
                <a16:creationId xmlns:a16="http://schemas.microsoft.com/office/drawing/2014/main" id="{46908A51-63C2-2945-B5F2-72ACDA9B94F3}"/>
              </a:ext>
            </a:extLst>
          </p:cNvPr>
          <p:cNvPicPr>
            <a:picLocks noChangeAspect="1"/>
          </p:cNvPicPr>
          <p:nvPr/>
        </p:nvPicPr>
        <p:blipFill>
          <a:blip r:embed="rId3"/>
          <a:stretch>
            <a:fillRect/>
          </a:stretch>
        </p:blipFill>
        <p:spPr>
          <a:xfrm>
            <a:off x="6451951" y="2174343"/>
            <a:ext cx="441660" cy="441660"/>
          </a:xfrm>
          <a:prstGeom prst="rect">
            <a:avLst/>
          </a:prstGeom>
          <a:ln>
            <a:noFill/>
          </a:ln>
        </p:spPr>
      </p:pic>
      <p:pic>
        <p:nvPicPr>
          <p:cNvPr id="64" name="Picture 63">
            <a:extLst>
              <a:ext uri="{FF2B5EF4-FFF2-40B4-BE49-F238E27FC236}">
                <a16:creationId xmlns:a16="http://schemas.microsoft.com/office/drawing/2014/main" id="{39C662A4-4326-DE45-AB77-1F29D8894883}"/>
              </a:ext>
            </a:extLst>
          </p:cNvPr>
          <p:cNvPicPr>
            <a:picLocks noChangeAspect="1"/>
          </p:cNvPicPr>
          <p:nvPr/>
        </p:nvPicPr>
        <p:blipFill>
          <a:blip r:embed="rId4"/>
          <a:stretch>
            <a:fillRect/>
          </a:stretch>
        </p:blipFill>
        <p:spPr>
          <a:xfrm>
            <a:off x="6446669" y="2735044"/>
            <a:ext cx="441660" cy="441660"/>
          </a:xfrm>
          <a:prstGeom prst="rect">
            <a:avLst/>
          </a:prstGeom>
          <a:ln>
            <a:noFill/>
          </a:ln>
        </p:spPr>
      </p:pic>
      <p:pic>
        <p:nvPicPr>
          <p:cNvPr id="65" name="Picture 64">
            <a:extLst>
              <a:ext uri="{FF2B5EF4-FFF2-40B4-BE49-F238E27FC236}">
                <a16:creationId xmlns:a16="http://schemas.microsoft.com/office/drawing/2014/main" id="{36317F5C-F2C7-2348-8D57-385B006968C5}"/>
              </a:ext>
            </a:extLst>
          </p:cNvPr>
          <p:cNvPicPr>
            <a:picLocks noChangeAspect="1"/>
          </p:cNvPicPr>
          <p:nvPr/>
        </p:nvPicPr>
        <p:blipFill>
          <a:blip r:embed="rId3"/>
          <a:stretch>
            <a:fillRect/>
          </a:stretch>
        </p:blipFill>
        <p:spPr>
          <a:xfrm>
            <a:off x="6446669" y="3256757"/>
            <a:ext cx="441660" cy="441660"/>
          </a:xfrm>
          <a:prstGeom prst="rect">
            <a:avLst/>
          </a:prstGeom>
          <a:ln>
            <a:noFill/>
          </a:ln>
        </p:spPr>
      </p:pic>
      <p:pic>
        <p:nvPicPr>
          <p:cNvPr id="66" name="Picture 65">
            <a:extLst>
              <a:ext uri="{FF2B5EF4-FFF2-40B4-BE49-F238E27FC236}">
                <a16:creationId xmlns:a16="http://schemas.microsoft.com/office/drawing/2014/main" id="{CEF44E89-4E52-8E4F-B337-89D0364D36A0}"/>
              </a:ext>
            </a:extLst>
          </p:cNvPr>
          <p:cNvPicPr>
            <a:picLocks noChangeAspect="1"/>
          </p:cNvPicPr>
          <p:nvPr/>
        </p:nvPicPr>
        <p:blipFill>
          <a:blip r:embed="rId4"/>
          <a:stretch>
            <a:fillRect/>
          </a:stretch>
        </p:blipFill>
        <p:spPr>
          <a:xfrm>
            <a:off x="6451951" y="3792611"/>
            <a:ext cx="441660" cy="441660"/>
          </a:xfrm>
          <a:prstGeom prst="rect">
            <a:avLst/>
          </a:prstGeom>
          <a:ln>
            <a:noFill/>
          </a:ln>
        </p:spPr>
      </p:pic>
      <p:pic>
        <p:nvPicPr>
          <p:cNvPr id="67" name="Picture 66">
            <a:extLst>
              <a:ext uri="{FF2B5EF4-FFF2-40B4-BE49-F238E27FC236}">
                <a16:creationId xmlns:a16="http://schemas.microsoft.com/office/drawing/2014/main" id="{753408F4-8682-A544-B6BD-6705905D3A0F}"/>
              </a:ext>
            </a:extLst>
          </p:cNvPr>
          <p:cNvPicPr>
            <a:picLocks noChangeAspect="1"/>
          </p:cNvPicPr>
          <p:nvPr/>
        </p:nvPicPr>
        <p:blipFill>
          <a:blip r:embed="rId3"/>
          <a:stretch>
            <a:fillRect/>
          </a:stretch>
        </p:blipFill>
        <p:spPr>
          <a:xfrm>
            <a:off x="6451951" y="4314324"/>
            <a:ext cx="441660" cy="441660"/>
          </a:xfrm>
          <a:prstGeom prst="rect">
            <a:avLst/>
          </a:prstGeom>
          <a:ln>
            <a:noFill/>
          </a:ln>
        </p:spPr>
      </p:pic>
      <p:pic>
        <p:nvPicPr>
          <p:cNvPr id="68" name="Picture 67">
            <a:extLst>
              <a:ext uri="{FF2B5EF4-FFF2-40B4-BE49-F238E27FC236}">
                <a16:creationId xmlns:a16="http://schemas.microsoft.com/office/drawing/2014/main" id="{69E339AE-4E13-344F-A7A6-F0436E9F587F}"/>
              </a:ext>
            </a:extLst>
          </p:cNvPr>
          <p:cNvPicPr>
            <a:picLocks noChangeAspect="1"/>
          </p:cNvPicPr>
          <p:nvPr/>
        </p:nvPicPr>
        <p:blipFill>
          <a:blip r:embed="rId4"/>
          <a:stretch>
            <a:fillRect/>
          </a:stretch>
        </p:blipFill>
        <p:spPr>
          <a:xfrm>
            <a:off x="6446669" y="4836037"/>
            <a:ext cx="441660" cy="441660"/>
          </a:xfrm>
          <a:prstGeom prst="rect">
            <a:avLst/>
          </a:prstGeom>
          <a:ln>
            <a:noFill/>
          </a:ln>
        </p:spPr>
      </p:pic>
      <p:pic>
        <p:nvPicPr>
          <p:cNvPr id="69" name="Picture 68">
            <a:extLst>
              <a:ext uri="{FF2B5EF4-FFF2-40B4-BE49-F238E27FC236}">
                <a16:creationId xmlns:a16="http://schemas.microsoft.com/office/drawing/2014/main" id="{EDC44752-F72B-5B42-AFAB-2598BA9BD865}"/>
              </a:ext>
            </a:extLst>
          </p:cNvPr>
          <p:cNvPicPr>
            <a:picLocks noChangeAspect="1"/>
          </p:cNvPicPr>
          <p:nvPr/>
        </p:nvPicPr>
        <p:blipFill>
          <a:blip r:embed="rId3"/>
          <a:stretch>
            <a:fillRect/>
          </a:stretch>
        </p:blipFill>
        <p:spPr>
          <a:xfrm>
            <a:off x="6446669" y="5357750"/>
            <a:ext cx="441660" cy="441660"/>
          </a:xfrm>
          <a:prstGeom prst="rect">
            <a:avLst/>
          </a:prstGeom>
          <a:ln>
            <a:noFill/>
          </a:ln>
        </p:spPr>
      </p:pic>
      <p:pic>
        <p:nvPicPr>
          <p:cNvPr id="70" name="Picture 69">
            <a:extLst>
              <a:ext uri="{FF2B5EF4-FFF2-40B4-BE49-F238E27FC236}">
                <a16:creationId xmlns:a16="http://schemas.microsoft.com/office/drawing/2014/main" id="{D6590E4C-3995-8D41-9B41-7E61AB6A6BDC}"/>
              </a:ext>
            </a:extLst>
          </p:cNvPr>
          <p:cNvPicPr>
            <a:picLocks noChangeAspect="1"/>
          </p:cNvPicPr>
          <p:nvPr/>
        </p:nvPicPr>
        <p:blipFill>
          <a:blip r:embed="rId4"/>
          <a:stretch>
            <a:fillRect/>
          </a:stretch>
        </p:blipFill>
        <p:spPr>
          <a:xfrm>
            <a:off x="6451951" y="5893604"/>
            <a:ext cx="441660" cy="441660"/>
          </a:xfrm>
          <a:prstGeom prst="rect">
            <a:avLst/>
          </a:prstGeom>
          <a:ln>
            <a:noFill/>
          </a:ln>
        </p:spPr>
      </p:pic>
      <p:pic>
        <p:nvPicPr>
          <p:cNvPr id="71" name="Picture 70">
            <a:extLst>
              <a:ext uri="{FF2B5EF4-FFF2-40B4-BE49-F238E27FC236}">
                <a16:creationId xmlns:a16="http://schemas.microsoft.com/office/drawing/2014/main" id="{E8F53790-A5AB-3140-9532-DB99083D01DD}"/>
              </a:ext>
            </a:extLst>
          </p:cNvPr>
          <p:cNvPicPr>
            <a:picLocks noChangeAspect="1"/>
          </p:cNvPicPr>
          <p:nvPr/>
        </p:nvPicPr>
        <p:blipFill>
          <a:blip r:embed="rId3"/>
          <a:stretch>
            <a:fillRect/>
          </a:stretch>
        </p:blipFill>
        <p:spPr>
          <a:xfrm>
            <a:off x="6451951" y="6415317"/>
            <a:ext cx="441660" cy="441660"/>
          </a:xfrm>
          <a:prstGeom prst="rect">
            <a:avLst/>
          </a:prstGeom>
          <a:ln>
            <a:noFill/>
          </a:ln>
        </p:spPr>
      </p:pic>
      <p:pic>
        <p:nvPicPr>
          <p:cNvPr id="72" name="Picture 71">
            <a:extLst>
              <a:ext uri="{FF2B5EF4-FFF2-40B4-BE49-F238E27FC236}">
                <a16:creationId xmlns:a16="http://schemas.microsoft.com/office/drawing/2014/main" id="{8B069E48-9932-D446-9C3F-163B151ED39F}"/>
              </a:ext>
            </a:extLst>
          </p:cNvPr>
          <p:cNvPicPr>
            <a:picLocks noChangeAspect="1"/>
          </p:cNvPicPr>
          <p:nvPr/>
        </p:nvPicPr>
        <p:blipFill>
          <a:blip r:embed="rId4"/>
          <a:stretch>
            <a:fillRect/>
          </a:stretch>
        </p:blipFill>
        <p:spPr>
          <a:xfrm>
            <a:off x="7111687" y="592400"/>
            <a:ext cx="441660" cy="441660"/>
          </a:xfrm>
          <a:prstGeom prst="rect">
            <a:avLst/>
          </a:prstGeom>
          <a:ln>
            <a:noFill/>
          </a:ln>
        </p:spPr>
      </p:pic>
      <p:pic>
        <p:nvPicPr>
          <p:cNvPr id="73" name="Picture 72">
            <a:extLst>
              <a:ext uri="{FF2B5EF4-FFF2-40B4-BE49-F238E27FC236}">
                <a16:creationId xmlns:a16="http://schemas.microsoft.com/office/drawing/2014/main" id="{794066F2-AD8C-2A4F-9A0F-52696F31F143}"/>
              </a:ext>
            </a:extLst>
          </p:cNvPr>
          <p:cNvPicPr>
            <a:picLocks noChangeAspect="1"/>
          </p:cNvPicPr>
          <p:nvPr/>
        </p:nvPicPr>
        <p:blipFill>
          <a:blip r:embed="rId3"/>
          <a:stretch>
            <a:fillRect/>
          </a:stretch>
        </p:blipFill>
        <p:spPr>
          <a:xfrm>
            <a:off x="7111687" y="1114113"/>
            <a:ext cx="441660" cy="441660"/>
          </a:xfrm>
          <a:prstGeom prst="rect">
            <a:avLst/>
          </a:prstGeom>
          <a:ln>
            <a:noFill/>
          </a:ln>
        </p:spPr>
      </p:pic>
      <p:pic>
        <p:nvPicPr>
          <p:cNvPr id="74" name="Picture 73">
            <a:extLst>
              <a:ext uri="{FF2B5EF4-FFF2-40B4-BE49-F238E27FC236}">
                <a16:creationId xmlns:a16="http://schemas.microsoft.com/office/drawing/2014/main" id="{EA5A3D55-D8F4-6043-B20E-A7FC4F5E1745}"/>
              </a:ext>
            </a:extLst>
          </p:cNvPr>
          <p:cNvPicPr>
            <a:picLocks noChangeAspect="1"/>
          </p:cNvPicPr>
          <p:nvPr/>
        </p:nvPicPr>
        <p:blipFill>
          <a:blip r:embed="rId4"/>
          <a:stretch>
            <a:fillRect/>
          </a:stretch>
        </p:blipFill>
        <p:spPr>
          <a:xfrm>
            <a:off x="7116969" y="1649967"/>
            <a:ext cx="441660" cy="441660"/>
          </a:xfrm>
          <a:prstGeom prst="rect">
            <a:avLst/>
          </a:prstGeom>
          <a:ln>
            <a:noFill/>
          </a:ln>
        </p:spPr>
      </p:pic>
      <p:pic>
        <p:nvPicPr>
          <p:cNvPr id="75" name="Picture 74">
            <a:extLst>
              <a:ext uri="{FF2B5EF4-FFF2-40B4-BE49-F238E27FC236}">
                <a16:creationId xmlns:a16="http://schemas.microsoft.com/office/drawing/2014/main" id="{A1509F1C-D291-A24D-8328-6476238D98A1}"/>
              </a:ext>
            </a:extLst>
          </p:cNvPr>
          <p:cNvPicPr>
            <a:picLocks noChangeAspect="1"/>
          </p:cNvPicPr>
          <p:nvPr/>
        </p:nvPicPr>
        <p:blipFill>
          <a:blip r:embed="rId3"/>
          <a:stretch>
            <a:fillRect/>
          </a:stretch>
        </p:blipFill>
        <p:spPr>
          <a:xfrm>
            <a:off x="7116969" y="2171680"/>
            <a:ext cx="441660" cy="441660"/>
          </a:xfrm>
          <a:prstGeom prst="rect">
            <a:avLst/>
          </a:prstGeom>
          <a:ln>
            <a:noFill/>
          </a:ln>
        </p:spPr>
      </p:pic>
      <p:pic>
        <p:nvPicPr>
          <p:cNvPr id="76" name="Picture 75">
            <a:extLst>
              <a:ext uri="{FF2B5EF4-FFF2-40B4-BE49-F238E27FC236}">
                <a16:creationId xmlns:a16="http://schemas.microsoft.com/office/drawing/2014/main" id="{E6706729-2BB9-3A47-83E5-6CA9C72BB2D5}"/>
              </a:ext>
            </a:extLst>
          </p:cNvPr>
          <p:cNvPicPr>
            <a:picLocks noChangeAspect="1"/>
          </p:cNvPicPr>
          <p:nvPr/>
        </p:nvPicPr>
        <p:blipFill>
          <a:blip r:embed="rId4"/>
          <a:stretch>
            <a:fillRect/>
          </a:stretch>
        </p:blipFill>
        <p:spPr>
          <a:xfrm>
            <a:off x="7111687" y="2732381"/>
            <a:ext cx="441660" cy="441660"/>
          </a:xfrm>
          <a:prstGeom prst="rect">
            <a:avLst/>
          </a:prstGeom>
          <a:ln>
            <a:noFill/>
          </a:ln>
        </p:spPr>
      </p:pic>
      <p:pic>
        <p:nvPicPr>
          <p:cNvPr id="77" name="Picture 76">
            <a:extLst>
              <a:ext uri="{FF2B5EF4-FFF2-40B4-BE49-F238E27FC236}">
                <a16:creationId xmlns:a16="http://schemas.microsoft.com/office/drawing/2014/main" id="{F30F9936-46BB-B748-A541-17FB2F391243}"/>
              </a:ext>
            </a:extLst>
          </p:cNvPr>
          <p:cNvPicPr>
            <a:picLocks noChangeAspect="1"/>
          </p:cNvPicPr>
          <p:nvPr/>
        </p:nvPicPr>
        <p:blipFill>
          <a:blip r:embed="rId3"/>
          <a:stretch>
            <a:fillRect/>
          </a:stretch>
        </p:blipFill>
        <p:spPr>
          <a:xfrm>
            <a:off x="7111687" y="3254094"/>
            <a:ext cx="441660" cy="441660"/>
          </a:xfrm>
          <a:prstGeom prst="rect">
            <a:avLst/>
          </a:prstGeom>
          <a:ln>
            <a:noFill/>
          </a:ln>
        </p:spPr>
      </p:pic>
      <p:pic>
        <p:nvPicPr>
          <p:cNvPr id="78" name="Picture 77">
            <a:extLst>
              <a:ext uri="{FF2B5EF4-FFF2-40B4-BE49-F238E27FC236}">
                <a16:creationId xmlns:a16="http://schemas.microsoft.com/office/drawing/2014/main" id="{39CC177A-25D5-A74E-B6E7-B9C78C2240DF}"/>
              </a:ext>
            </a:extLst>
          </p:cNvPr>
          <p:cNvPicPr>
            <a:picLocks noChangeAspect="1"/>
          </p:cNvPicPr>
          <p:nvPr/>
        </p:nvPicPr>
        <p:blipFill>
          <a:blip r:embed="rId4"/>
          <a:stretch>
            <a:fillRect/>
          </a:stretch>
        </p:blipFill>
        <p:spPr>
          <a:xfrm>
            <a:off x="7116969" y="3789948"/>
            <a:ext cx="441660" cy="441660"/>
          </a:xfrm>
          <a:prstGeom prst="rect">
            <a:avLst/>
          </a:prstGeom>
          <a:ln>
            <a:noFill/>
          </a:ln>
        </p:spPr>
      </p:pic>
      <p:pic>
        <p:nvPicPr>
          <p:cNvPr id="79" name="Picture 78">
            <a:extLst>
              <a:ext uri="{FF2B5EF4-FFF2-40B4-BE49-F238E27FC236}">
                <a16:creationId xmlns:a16="http://schemas.microsoft.com/office/drawing/2014/main" id="{5A99F000-AA4F-554F-8FD4-DC5FDB8BE48B}"/>
              </a:ext>
            </a:extLst>
          </p:cNvPr>
          <p:cNvPicPr>
            <a:picLocks noChangeAspect="1"/>
          </p:cNvPicPr>
          <p:nvPr/>
        </p:nvPicPr>
        <p:blipFill>
          <a:blip r:embed="rId3"/>
          <a:stretch>
            <a:fillRect/>
          </a:stretch>
        </p:blipFill>
        <p:spPr>
          <a:xfrm>
            <a:off x="7116969" y="4311661"/>
            <a:ext cx="441660" cy="441660"/>
          </a:xfrm>
          <a:prstGeom prst="rect">
            <a:avLst/>
          </a:prstGeom>
          <a:ln>
            <a:noFill/>
          </a:ln>
        </p:spPr>
      </p:pic>
      <p:pic>
        <p:nvPicPr>
          <p:cNvPr id="80" name="Picture 79">
            <a:extLst>
              <a:ext uri="{FF2B5EF4-FFF2-40B4-BE49-F238E27FC236}">
                <a16:creationId xmlns:a16="http://schemas.microsoft.com/office/drawing/2014/main" id="{2B0B5329-98A9-B74D-857C-FC4EF1052D0D}"/>
              </a:ext>
            </a:extLst>
          </p:cNvPr>
          <p:cNvPicPr>
            <a:picLocks noChangeAspect="1"/>
          </p:cNvPicPr>
          <p:nvPr/>
        </p:nvPicPr>
        <p:blipFill>
          <a:blip r:embed="rId4"/>
          <a:stretch>
            <a:fillRect/>
          </a:stretch>
        </p:blipFill>
        <p:spPr>
          <a:xfrm>
            <a:off x="7111687" y="4833374"/>
            <a:ext cx="441660" cy="441660"/>
          </a:xfrm>
          <a:prstGeom prst="rect">
            <a:avLst/>
          </a:prstGeom>
          <a:ln>
            <a:noFill/>
          </a:ln>
        </p:spPr>
      </p:pic>
      <p:pic>
        <p:nvPicPr>
          <p:cNvPr id="81" name="Picture 80">
            <a:extLst>
              <a:ext uri="{FF2B5EF4-FFF2-40B4-BE49-F238E27FC236}">
                <a16:creationId xmlns:a16="http://schemas.microsoft.com/office/drawing/2014/main" id="{815B39E2-26D8-684A-A018-C9427AD451F6}"/>
              </a:ext>
            </a:extLst>
          </p:cNvPr>
          <p:cNvPicPr>
            <a:picLocks noChangeAspect="1"/>
          </p:cNvPicPr>
          <p:nvPr/>
        </p:nvPicPr>
        <p:blipFill>
          <a:blip r:embed="rId3"/>
          <a:stretch>
            <a:fillRect/>
          </a:stretch>
        </p:blipFill>
        <p:spPr>
          <a:xfrm>
            <a:off x="7111687" y="5355087"/>
            <a:ext cx="441660" cy="441660"/>
          </a:xfrm>
          <a:prstGeom prst="rect">
            <a:avLst/>
          </a:prstGeom>
          <a:ln>
            <a:noFill/>
          </a:ln>
        </p:spPr>
      </p:pic>
      <p:pic>
        <p:nvPicPr>
          <p:cNvPr id="82" name="Picture 81">
            <a:extLst>
              <a:ext uri="{FF2B5EF4-FFF2-40B4-BE49-F238E27FC236}">
                <a16:creationId xmlns:a16="http://schemas.microsoft.com/office/drawing/2014/main" id="{DF1A2DAA-9277-C04E-B3CC-6C3CC8DB145D}"/>
              </a:ext>
            </a:extLst>
          </p:cNvPr>
          <p:cNvPicPr>
            <a:picLocks noChangeAspect="1"/>
          </p:cNvPicPr>
          <p:nvPr/>
        </p:nvPicPr>
        <p:blipFill>
          <a:blip r:embed="rId4"/>
          <a:stretch>
            <a:fillRect/>
          </a:stretch>
        </p:blipFill>
        <p:spPr>
          <a:xfrm>
            <a:off x="7116969" y="5890941"/>
            <a:ext cx="441660" cy="441660"/>
          </a:xfrm>
          <a:prstGeom prst="rect">
            <a:avLst/>
          </a:prstGeom>
          <a:ln>
            <a:noFill/>
          </a:ln>
        </p:spPr>
      </p:pic>
      <p:pic>
        <p:nvPicPr>
          <p:cNvPr id="83" name="Picture 82">
            <a:extLst>
              <a:ext uri="{FF2B5EF4-FFF2-40B4-BE49-F238E27FC236}">
                <a16:creationId xmlns:a16="http://schemas.microsoft.com/office/drawing/2014/main" id="{9F5C9DDC-F9C1-4340-95E7-3C4DF240961A}"/>
              </a:ext>
            </a:extLst>
          </p:cNvPr>
          <p:cNvPicPr>
            <a:picLocks noChangeAspect="1"/>
          </p:cNvPicPr>
          <p:nvPr/>
        </p:nvPicPr>
        <p:blipFill>
          <a:blip r:embed="rId3"/>
          <a:stretch>
            <a:fillRect/>
          </a:stretch>
        </p:blipFill>
        <p:spPr>
          <a:xfrm>
            <a:off x="7116969" y="6412654"/>
            <a:ext cx="441660" cy="441660"/>
          </a:xfrm>
          <a:prstGeom prst="rect">
            <a:avLst/>
          </a:prstGeom>
          <a:ln>
            <a:noFill/>
          </a:ln>
        </p:spPr>
      </p:pic>
      <p:pic>
        <p:nvPicPr>
          <p:cNvPr id="84" name="Picture 83">
            <a:extLst>
              <a:ext uri="{FF2B5EF4-FFF2-40B4-BE49-F238E27FC236}">
                <a16:creationId xmlns:a16="http://schemas.microsoft.com/office/drawing/2014/main" id="{A0070D44-2675-7349-93AC-A9D65FCCBEA6}"/>
              </a:ext>
            </a:extLst>
          </p:cNvPr>
          <p:cNvPicPr>
            <a:picLocks noChangeAspect="1"/>
          </p:cNvPicPr>
          <p:nvPr/>
        </p:nvPicPr>
        <p:blipFill>
          <a:blip r:embed="rId4"/>
          <a:stretch>
            <a:fillRect/>
          </a:stretch>
        </p:blipFill>
        <p:spPr>
          <a:xfrm>
            <a:off x="8550965" y="571613"/>
            <a:ext cx="441660" cy="441660"/>
          </a:xfrm>
          <a:prstGeom prst="rect">
            <a:avLst/>
          </a:prstGeom>
          <a:ln>
            <a:noFill/>
          </a:ln>
        </p:spPr>
      </p:pic>
      <p:pic>
        <p:nvPicPr>
          <p:cNvPr id="85" name="Picture 84">
            <a:extLst>
              <a:ext uri="{FF2B5EF4-FFF2-40B4-BE49-F238E27FC236}">
                <a16:creationId xmlns:a16="http://schemas.microsoft.com/office/drawing/2014/main" id="{0446F28F-953E-D74F-BB8B-53310B2C3E34}"/>
              </a:ext>
            </a:extLst>
          </p:cNvPr>
          <p:cNvPicPr>
            <a:picLocks noChangeAspect="1"/>
          </p:cNvPicPr>
          <p:nvPr/>
        </p:nvPicPr>
        <p:blipFill>
          <a:blip r:embed="rId3"/>
          <a:stretch>
            <a:fillRect/>
          </a:stretch>
        </p:blipFill>
        <p:spPr>
          <a:xfrm>
            <a:off x="8550965" y="1093326"/>
            <a:ext cx="441660" cy="441660"/>
          </a:xfrm>
          <a:prstGeom prst="rect">
            <a:avLst/>
          </a:prstGeom>
          <a:ln>
            <a:noFill/>
          </a:ln>
        </p:spPr>
      </p:pic>
      <p:pic>
        <p:nvPicPr>
          <p:cNvPr id="86" name="Picture 85">
            <a:extLst>
              <a:ext uri="{FF2B5EF4-FFF2-40B4-BE49-F238E27FC236}">
                <a16:creationId xmlns:a16="http://schemas.microsoft.com/office/drawing/2014/main" id="{0A37D840-1B67-754C-8F82-EFFAA2BA43C4}"/>
              </a:ext>
            </a:extLst>
          </p:cNvPr>
          <p:cNvPicPr>
            <a:picLocks noChangeAspect="1"/>
          </p:cNvPicPr>
          <p:nvPr/>
        </p:nvPicPr>
        <p:blipFill>
          <a:blip r:embed="rId4"/>
          <a:stretch>
            <a:fillRect/>
          </a:stretch>
        </p:blipFill>
        <p:spPr>
          <a:xfrm>
            <a:off x="8556247" y="1629180"/>
            <a:ext cx="441660" cy="441660"/>
          </a:xfrm>
          <a:prstGeom prst="rect">
            <a:avLst/>
          </a:prstGeom>
          <a:ln>
            <a:noFill/>
          </a:ln>
        </p:spPr>
      </p:pic>
      <p:pic>
        <p:nvPicPr>
          <p:cNvPr id="87" name="Picture 86">
            <a:extLst>
              <a:ext uri="{FF2B5EF4-FFF2-40B4-BE49-F238E27FC236}">
                <a16:creationId xmlns:a16="http://schemas.microsoft.com/office/drawing/2014/main" id="{135D530E-F432-3347-8C44-FAE24DA3F89C}"/>
              </a:ext>
            </a:extLst>
          </p:cNvPr>
          <p:cNvPicPr>
            <a:picLocks noChangeAspect="1"/>
          </p:cNvPicPr>
          <p:nvPr/>
        </p:nvPicPr>
        <p:blipFill>
          <a:blip r:embed="rId3"/>
          <a:stretch>
            <a:fillRect/>
          </a:stretch>
        </p:blipFill>
        <p:spPr>
          <a:xfrm>
            <a:off x="8556247" y="2150893"/>
            <a:ext cx="441660" cy="441660"/>
          </a:xfrm>
          <a:prstGeom prst="rect">
            <a:avLst/>
          </a:prstGeom>
          <a:ln>
            <a:noFill/>
          </a:ln>
        </p:spPr>
      </p:pic>
      <p:pic>
        <p:nvPicPr>
          <p:cNvPr id="88" name="Picture 87">
            <a:extLst>
              <a:ext uri="{FF2B5EF4-FFF2-40B4-BE49-F238E27FC236}">
                <a16:creationId xmlns:a16="http://schemas.microsoft.com/office/drawing/2014/main" id="{2FED4EA6-CBD5-2547-9A4A-1B32C3929E6D}"/>
              </a:ext>
            </a:extLst>
          </p:cNvPr>
          <p:cNvPicPr>
            <a:picLocks noChangeAspect="1"/>
          </p:cNvPicPr>
          <p:nvPr/>
        </p:nvPicPr>
        <p:blipFill>
          <a:blip r:embed="rId4"/>
          <a:stretch>
            <a:fillRect/>
          </a:stretch>
        </p:blipFill>
        <p:spPr>
          <a:xfrm>
            <a:off x="8550965" y="2711594"/>
            <a:ext cx="441660" cy="441660"/>
          </a:xfrm>
          <a:prstGeom prst="rect">
            <a:avLst/>
          </a:prstGeom>
          <a:ln>
            <a:noFill/>
          </a:ln>
        </p:spPr>
      </p:pic>
      <p:pic>
        <p:nvPicPr>
          <p:cNvPr id="89" name="Picture 88">
            <a:extLst>
              <a:ext uri="{FF2B5EF4-FFF2-40B4-BE49-F238E27FC236}">
                <a16:creationId xmlns:a16="http://schemas.microsoft.com/office/drawing/2014/main" id="{EDC32797-3668-7C44-9493-C6F0A711E607}"/>
              </a:ext>
            </a:extLst>
          </p:cNvPr>
          <p:cNvPicPr>
            <a:picLocks noChangeAspect="1"/>
          </p:cNvPicPr>
          <p:nvPr/>
        </p:nvPicPr>
        <p:blipFill>
          <a:blip r:embed="rId3"/>
          <a:stretch>
            <a:fillRect/>
          </a:stretch>
        </p:blipFill>
        <p:spPr>
          <a:xfrm>
            <a:off x="8550965" y="3233307"/>
            <a:ext cx="441660" cy="441660"/>
          </a:xfrm>
          <a:prstGeom prst="rect">
            <a:avLst/>
          </a:prstGeom>
          <a:ln>
            <a:noFill/>
          </a:ln>
        </p:spPr>
      </p:pic>
      <p:pic>
        <p:nvPicPr>
          <p:cNvPr id="90" name="Picture 89">
            <a:extLst>
              <a:ext uri="{FF2B5EF4-FFF2-40B4-BE49-F238E27FC236}">
                <a16:creationId xmlns:a16="http://schemas.microsoft.com/office/drawing/2014/main" id="{11381A5C-170F-3549-8CE3-B21E7DA41581}"/>
              </a:ext>
            </a:extLst>
          </p:cNvPr>
          <p:cNvPicPr>
            <a:picLocks noChangeAspect="1"/>
          </p:cNvPicPr>
          <p:nvPr/>
        </p:nvPicPr>
        <p:blipFill>
          <a:blip r:embed="rId4"/>
          <a:stretch>
            <a:fillRect/>
          </a:stretch>
        </p:blipFill>
        <p:spPr>
          <a:xfrm>
            <a:off x="8556247" y="3769161"/>
            <a:ext cx="441660" cy="441660"/>
          </a:xfrm>
          <a:prstGeom prst="rect">
            <a:avLst/>
          </a:prstGeom>
          <a:ln>
            <a:noFill/>
          </a:ln>
        </p:spPr>
      </p:pic>
      <p:pic>
        <p:nvPicPr>
          <p:cNvPr id="91" name="Picture 90">
            <a:extLst>
              <a:ext uri="{FF2B5EF4-FFF2-40B4-BE49-F238E27FC236}">
                <a16:creationId xmlns:a16="http://schemas.microsoft.com/office/drawing/2014/main" id="{964A37C6-A71E-E64D-BCC5-E0A47C3ED180}"/>
              </a:ext>
            </a:extLst>
          </p:cNvPr>
          <p:cNvPicPr>
            <a:picLocks noChangeAspect="1"/>
          </p:cNvPicPr>
          <p:nvPr/>
        </p:nvPicPr>
        <p:blipFill>
          <a:blip r:embed="rId3"/>
          <a:stretch>
            <a:fillRect/>
          </a:stretch>
        </p:blipFill>
        <p:spPr>
          <a:xfrm>
            <a:off x="8556247" y="4290874"/>
            <a:ext cx="441660" cy="441660"/>
          </a:xfrm>
          <a:prstGeom prst="rect">
            <a:avLst/>
          </a:prstGeom>
          <a:ln>
            <a:noFill/>
          </a:ln>
        </p:spPr>
      </p:pic>
      <p:pic>
        <p:nvPicPr>
          <p:cNvPr id="92" name="Picture 91">
            <a:extLst>
              <a:ext uri="{FF2B5EF4-FFF2-40B4-BE49-F238E27FC236}">
                <a16:creationId xmlns:a16="http://schemas.microsoft.com/office/drawing/2014/main" id="{6A9ADD4E-A274-8640-A716-DA86D339F05D}"/>
              </a:ext>
            </a:extLst>
          </p:cNvPr>
          <p:cNvPicPr>
            <a:picLocks noChangeAspect="1"/>
          </p:cNvPicPr>
          <p:nvPr/>
        </p:nvPicPr>
        <p:blipFill>
          <a:blip r:embed="rId4"/>
          <a:stretch>
            <a:fillRect/>
          </a:stretch>
        </p:blipFill>
        <p:spPr>
          <a:xfrm>
            <a:off x="8550965" y="4812587"/>
            <a:ext cx="441660" cy="441660"/>
          </a:xfrm>
          <a:prstGeom prst="rect">
            <a:avLst/>
          </a:prstGeom>
          <a:ln>
            <a:noFill/>
          </a:ln>
        </p:spPr>
      </p:pic>
      <p:pic>
        <p:nvPicPr>
          <p:cNvPr id="93" name="Picture 92">
            <a:extLst>
              <a:ext uri="{FF2B5EF4-FFF2-40B4-BE49-F238E27FC236}">
                <a16:creationId xmlns:a16="http://schemas.microsoft.com/office/drawing/2014/main" id="{F6E98D7D-2B58-DF48-9EB4-28494C4251B6}"/>
              </a:ext>
            </a:extLst>
          </p:cNvPr>
          <p:cNvPicPr>
            <a:picLocks noChangeAspect="1"/>
          </p:cNvPicPr>
          <p:nvPr/>
        </p:nvPicPr>
        <p:blipFill>
          <a:blip r:embed="rId3"/>
          <a:stretch>
            <a:fillRect/>
          </a:stretch>
        </p:blipFill>
        <p:spPr>
          <a:xfrm>
            <a:off x="8550965" y="5334300"/>
            <a:ext cx="441660" cy="441660"/>
          </a:xfrm>
          <a:prstGeom prst="rect">
            <a:avLst/>
          </a:prstGeom>
          <a:ln>
            <a:noFill/>
          </a:ln>
        </p:spPr>
      </p:pic>
      <p:pic>
        <p:nvPicPr>
          <p:cNvPr id="94" name="Picture 93">
            <a:extLst>
              <a:ext uri="{FF2B5EF4-FFF2-40B4-BE49-F238E27FC236}">
                <a16:creationId xmlns:a16="http://schemas.microsoft.com/office/drawing/2014/main" id="{B27A20CC-F6AC-6A44-B9D3-AA582CC280B3}"/>
              </a:ext>
            </a:extLst>
          </p:cNvPr>
          <p:cNvPicPr>
            <a:picLocks noChangeAspect="1"/>
          </p:cNvPicPr>
          <p:nvPr/>
        </p:nvPicPr>
        <p:blipFill>
          <a:blip r:embed="rId4"/>
          <a:stretch>
            <a:fillRect/>
          </a:stretch>
        </p:blipFill>
        <p:spPr>
          <a:xfrm>
            <a:off x="8556247" y="5870154"/>
            <a:ext cx="441660" cy="441660"/>
          </a:xfrm>
          <a:prstGeom prst="rect">
            <a:avLst/>
          </a:prstGeom>
          <a:ln>
            <a:noFill/>
          </a:ln>
        </p:spPr>
      </p:pic>
      <p:pic>
        <p:nvPicPr>
          <p:cNvPr id="95" name="Picture 94">
            <a:extLst>
              <a:ext uri="{FF2B5EF4-FFF2-40B4-BE49-F238E27FC236}">
                <a16:creationId xmlns:a16="http://schemas.microsoft.com/office/drawing/2014/main" id="{36B9BD19-9BB7-6945-A694-5DD34D885045}"/>
              </a:ext>
            </a:extLst>
          </p:cNvPr>
          <p:cNvPicPr>
            <a:picLocks noChangeAspect="1"/>
          </p:cNvPicPr>
          <p:nvPr/>
        </p:nvPicPr>
        <p:blipFill>
          <a:blip r:embed="rId3"/>
          <a:stretch>
            <a:fillRect/>
          </a:stretch>
        </p:blipFill>
        <p:spPr>
          <a:xfrm>
            <a:off x="8556247" y="6391867"/>
            <a:ext cx="441660" cy="441660"/>
          </a:xfrm>
          <a:prstGeom prst="rect">
            <a:avLst/>
          </a:prstGeom>
          <a:ln>
            <a:noFill/>
          </a:ln>
        </p:spPr>
      </p:pic>
      <p:pic>
        <p:nvPicPr>
          <p:cNvPr id="96" name="Picture 95">
            <a:extLst>
              <a:ext uri="{FF2B5EF4-FFF2-40B4-BE49-F238E27FC236}">
                <a16:creationId xmlns:a16="http://schemas.microsoft.com/office/drawing/2014/main" id="{BAAA6126-9C00-0B43-B820-3739F1AA48FC}"/>
              </a:ext>
            </a:extLst>
          </p:cNvPr>
          <p:cNvPicPr>
            <a:picLocks noChangeAspect="1"/>
          </p:cNvPicPr>
          <p:nvPr/>
        </p:nvPicPr>
        <p:blipFill>
          <a:blip r:embed="rId4"/>
          <a:stretch>
            <a:fillRect/>
          </a:stretch>
        </p:blipFill>
        <p:spPr>
          <a:xfrm>
            <a:off x="9215983" y="568950"/>
            <a:ext cx="441660" cy="441660"/>
          </a:xfrm>
          <a:prstGeom prst="rect">
            <a:avLst/>
          </a:prstGeom>
          <a:ln>
            <a:noFill/>
          </a:ln>
        </p:spPr>
      </p:pic>
      <p:pic>
        <p:nvPicPr>
          <p:cNvPr id="97" name="Picture 96">
            <a:extLst>
              <a:ext uri="{FF2B5EF4-FFF2-40B4-BE49-F238E27FC236}">
                <a16:creationId xmlns:a16="http://schemas.microsoft.com/office/drawing/2014/main" id="{451EB2EB-035F-334F-90F2-541D8683CB42}"/>
              </a:ext>
            </a:extLst>
          </p:cNvPr>
          <p:cNvPicPr>
            <a:picLocks noChangeAspect="1"/>
          </p:cNvPicPr>
          <p:nvPr/>
        </p:nvPicPr>
        <p:blipFill>
          <a:blip r:embed="rId3"/>
          <a:stretch>
            <a:fillRect/>
          </a:stretch>
        </p:blipFill>
        <p:spPr>
          <a:xfrm>
            <a:off x="9215983" y="1090663"/>
            <a:ext cx="441660" cy="441660"/>
          </a:xfrm>
          <a:prstGeom prst="rect">
            <a:avLst/>
          </a:prstGeom>
          <a:ln>
            <a:noFill/>
          </a:ln>
        </p:spPr>
      </p:pic>
      <p:pic>
        <p:nvPicPr>
          <p:cNvPr id="98" name="Picture 97">
            <a:extLst>
              <a:ext uri="{FF2B5EF4-FFF2-40B4-BE49-F238E27FC236}">
                <a16:creationId xmlns:a16="http://schemas.microsoft.com/office/drawing/2014/main" id="{864A568E-AC0E-8C4C-949A-1FDB369A4FC4}"/>
              </a:ext>
            </a:extLst>
          </p:cNvPr>
          <p:cNvPicPr>
            <a:picLocks noChangeAspect="1"/>
          </p:cNvPicPr>
          <p:nvPr/>
        </p:nvPicPr>
        <p:blipFill>
          <a:blip r:embed="rId4"/>
          <a:stretch>
            <a:fillRect/>
          </a:stretch>
        </p:blipFill>
        <p:spPr>
          <a:xfrm>
            <a:off x="9221265" y="1626517"/>
            <a:ext cx="441660" cy="441660"/>
          </a:xfrm>
          <a:prstGeom prst="rect">
            <a:avLst/>
          </a:prstGeom>
          <a:ln>
            <a:noFill/>
          </a:ln>
        </p:spPr>
      </p:pic>
      <p:pic>
        <p:nvPicPr>
          <p:cNvPr id="99" name="Picture 98">
            <a:extLst>
              <a:ext uri="{FF2B5EF4-FFF2-40B4-BE49-F238E27FC236}">
                <a16:creationId xmlns:a16="http://schemas.microsoft.com/office/drawing/2014/main" id="{CAB9A519-B944-0141-A30D-EDE9EE92EB2A}"/>
              </a:ext>
            </a:extLst>
          </p:cNvPr>
          <p:cNvPicPr>
            <a:picLocks noChangeAspect="1"/>
          </p:cNvPicPr>
          <p:nvPr/>
        </p:nvPicPr>
        <p:blipFill>
          <a:blip r:embed="rId3"/>
          <a:stretch>
            <a:fillRect/>
          </a:stretch>
        </p:blipFill>
        <p:spPr>
          <a:xfrm>
            <a:off x="9221265" y="2148230"/>
            <a:ext cx="441660" cy="441660"/>
          </a:xfrm>
          <a:prstGeom prst="rect">
            <a:avLst/>
          </a:prstGeom>
          <a:ln>
            <a:noFill/>
          </a:ln>
        </p:spPr>
      </p:pic>
      <p:pic>
        <p:nvPicPr>
          <p:cNvPr id="100" name="Picture 99">
            <a:extLst>
              <a:ext uri="{FF2B5EF4-FFF2-40B4-BE49-F238E27FC236}">
                <a16:creationId xmlns:a16="http://schemas.microsoft.com/office/drawing/2014/main" id="{4E7722E4-2AF8-0A43-BA99-DC97E6C521AE}"/>
              </a:ext>
            </a:extLst>
          </p:cNvPr>
          <p:cNvPicPr>
            <a:picLocks noChangeAspect="1"/>
          </p:cNvPicPr>
          <p:nvPr/>
        </p:nvPicPr>
        <p:blipFill>
          <a:blip r:embed="rId4"/>
          <a:stretch>
            <a:fillRect/>
          </a:stretch>
        </p:blipFill>
        <p:spPr>
          <a:xfrm>
            <a:off x="9215983" y="2708931"/>
            <a:ext cx="441660" cy="441660"/>
          </a:xfrm>
          <a:prstGeom prst="rect">
            <a:avLst/>
          </a:prstGeom>
          <a:ln>
            <a:noFill/>
          </a:ln>
        </p:spPr>
      </p:pic>
      <p:pic>
        <p:nvPicPr>
          <p:cNvPr id="101" name="Picture 100">
            <a:extLst>
              <a:ext uri="{FF2B5EF4-FFF2-40B4-BE49-F238E27FC236}">
                <a16:creationId xmlns:a16="http://schemas.microsoft.com/office/drawing/2014/main" id="{4FBBD60D-6424-7C44-ABE5-47C494594FF3}"/>
              </a:ext>
            </a:extLst>
          </p:cNvPr>
          <p:cNvPicPr>
            <a:picLocks noChangeAspect="1"/>
          </p:cNvPicPr>
          <p:nvPr/>
        </p:nvPicPr>
        <p:blipFill>
          <a:blip r:embed="rId3"/>
          <a:stretch>
            <a:fillRect/>
          </a:stretch>
        </p:blipFill>
        <p:spPr>
          <a:xfrm>
            <a:off x="9215983" y="3230644"/>
            <a:ext cx="441660" cy="441660"/>
          </a:xfrm>
          <a:prstGeom prst="rect">
            <a:avLst/>
          </a:prstGeom>
          <a:ln>
            <a:noFill/>
          </a:ln>
        </p:spPr>
      </p:pic>
      <p:pic>
        <p:nvPicPr>
          <p:cNvPr id="102" name="Picture 101">
            <a:extLst>
              <a:ext uri="{FF2B5EF4-FFF2-40B4-BE49-F238E27FC236}">
                <a16:creationId xmlns:a16="http://schemas.microsoft.com/office/drawing/2014/main" id="{D0DD8208-C6F1-734D-91CB-BEF07CAD0DBC}"/>
              </a:ext>
            </a:extLst>
          </p:cNvPr>
          <p:cNvPicPr>
            <a:picLocks noChangeAspect="1"/>
          </p:cNvPicPr>
          <p:nvPr/>
        </p:nvPicPr>
        <p:blipFill>
          <a:blip r:embed="rId4"/>
          <a:stretch>
            <a:fillRect/>
          </a:stretch>
        </p:blipFill>
        <p:spPr>
          <a:xfrm>
            <a:off x="9221265" y="3766498"/>
            <a:ext cx="441660" cy="441660"/>
          </a:xfrm>
          <a:prstGeom prst="rect">
            <a:avLst/>
          </a:prstGeom>
          <a:ln>
            <a:noFill/>
          </a:ln>
        </p:spPr>
      </p:pic>
      <p:pic>
        <p:nvPicPr>
          <p:cNvPr id="103" name="Picture 102">
            <a:extLst>
              <a:ext uri="{FF2B5EF4-FFF2-40B4-BE49-F238E27FC236}">
                <a16:creationId xmlns:a16="http://schemas.microsoft.com/office/drawing/2014/main" id="{DA4709E7-D6C1-4949-BFFF-A76391F92C43}"/>
              </a:ext>
            </a:extLst>
          </p:cNvPr>
          <p:cNvPicPr>
            <a:picLocks noChangeAspect="1"/>
          </p:cNvPicPr>
          <p:nvPr/>
        </p:nvPicPr>
        <p:blipFill>
          <a:blip r:embed="rId3"/>
          <a:stretch>
            <a:fillRect/>
          </a:stretch>
        </p:blipFill>
        <p:spPr>
          <a:xfrm>
            <a:off x="9221265" y="4288211"/>
            <a:ext cx="441660" cy="441660"/>
          </a:xfrm>
          <a:prstGeom prst="rect">
            <a:avLst/>
          </a:prstGeom>
          <a:ln>
            <a:noFill/>
          </a:ln>
        </p:spPr>
      </p:pic>
      <p:pic>
        <p:nvPicPr>
          <p:cNvPr id="104" name="Picture 103">
            <a:extLst>
              <a:ext uri="{FF2B5EF4-FFF2-40B4-BE49-F238E27FC236}">
                <a16:creationId xmlns:a16="http://schemas.microsoft.com/office/drawing/2014/main" id="{BC542AEF-212F-9D4A-A76F-A0FC5B11ECED}"/>
              </a:ext>
            </a:extLst>
          </p:cNvPr>
          <p:cNvPicPr>
            <a:picLocks noChangeAspect="1"/>
          </p:cNvPicPr>
          <p:nvPr/>
        </p:nvPicPr>
        <p:blipFill>
          <a:blip r:embed="rId4"/>
          <a:stretch>
            <a:fillRect/>
          </a:stretch>
        </p:blipFill>
        <p:spPr>
          <a:xfrm>
            <a:off x="9215983" y="4809924"/>
            <a:ext cx="441660" cy="441660"/>
          </a:xfrm>
          <a:prstGeom prst="rect">
            <a:avLst/>
          </a:prstGeom>
          <a:ln>
            <a:noFill/>
          </a:ln>
        </p:spPr>
      </p:pic>
      <p:pic>
        <p:nvPicPr>
          <p:cNvPr id="105" name="Picture 104">
            <a:extLst>
              <a:ext uri="{FF2B5EF4-FFF2-40B4-BE49-F238E27FC236}">
                <a16:creationId xmlns:a16="http://schemas.microsoft.com/office/drawing/2014/main" id="{28CF3BA7-FAA2-C64F-8859-DE2D3FF5539C}"/>
              </a:ext>
            </a:extLst>
          </p:cNvPr>
          <p:cNvPicPr>
            <a:picLocks noChangeAspect="1"/>
          </p:cNvPicPr>
          <p:nvPr/>
        </p:nvPicPr>
        <p:blipFill>
          <a:blip r:embed="rId3"/>
          <a:stretch>
            <a:fillRect/>
          </a:stretch>
        </p:blipFill>
        <p:spPr>
          <a:xfrm>
            <a:off x="9215983" y="5331637"/>
            <a:ext cx="441660" cy="441660"/>
          </a:xfrm>
          <a:prstGeom prst="rect">
            <a:avLst/>
          </a:prstGeom>
          <a:ln>
            <a:noFill/>
          </a:ln>
        </p:spPr>
      </p:pic>
      <p:pic>
        <p:nvPicPr>
          <p:cNvPr id="106" name="Picture 105">
            <a:extLst>
              <a:ext uri="{FF2B5EF4-FFF2-40B4-BE49-F238E27FC236}">
                <a16:creationId xmlns:a16="http://schemas.microsoft.com/office/drawing/2014/main" id="{EF5CB351-9CE1-8448-BB28-AEFCAA2A692E}"/>
              </a:ext>
            </a:extLst>
          </p:cNvPr>
          <p:cNvPicPr>
            <a:picLocks noChangeAspect="1"/>
          </p:cNvPicPr>
          <p:nvPr/>
        </p:nvPicPr>
        <p:blipFill>
          <a:blip r:embed="rId4"/>
          <a:stretch>
            <a:fillRect/>
          </a:stretch>
        </p:blipFill>
        <p:spPr>
          <a:xfrm>
            <a:off x="9221265" y="5867491"/>
            <a:ext cx="441660" cy="441660"/>
          </a:xfrm>
          <a:prstGeom prst="rect">
            <a:avLst/>
          </a:prstGeom>
          <a:ln>
            <a:noFill/>
          </a:ln>
        </p:spPr>
      </p:pic>
      <p:pic>
        <p:nvPicPr>
          <p:cNvPr id="107" name="Picture 106">
            <a:extLst>
              <a:ext uri="{FF2B5EF4-FFF2-40B4-BE49-F238E27FC236}">
                <a16:creationId xmlns:a16="http://schemas.microsoft.com/office/drawing/2014/main" id="{54546E55-DEF2-8E4D-A470-9C488F4180C2}"/>
              </a:ext>
            </a:extLst>
          </p:cNvPr>
          <p:cNvPicPr>
            <a:picLocks noChangeAspect="1"/>
          </p:cNvPicPr>
          <p:nvPr/>
        </p:nvPicPr>
        <p:blipFill>
          <a:blip r:embed="rId3"/>
          <a:stretch>
            <a:fillRect/>
          </a:stretch>
        </p:blipFill>
        <p:spPr>
          <a:xfrm>
            <a:off x="9221265" y="6389204"/>
            <a:ext cx="441660" cy="441660"/>
          </a:xfrm>
          <a:prstGeom prst="rect">
            <a:avLst/>
          </a:prstGeom>
          <a:ln>
            <a:noFill/>
          </a:ln>
        </p:spPr>
      </p:pic>
      <p:pic>
        <p:nvPicPr>
          <p:cNvPr id="108" name="Picture 107">
            <a:extLst>
              <a:ext uri="{FF2B5EF4-FFF2-40B4-BE49-F238E27FC236}">
                <a16:creationId xmlns:a16="http://schemas.microsoft.com/office/drawing/2014/main" id="{1DC54ADF-BA92-1045-9310-35F41900AA7C}"/>
              </a:ext>
            </a:extLst>
          </p:cNvPr>
          <p:cNvPicPr>
            <a:picLocks noChangeAspect="1"/>
          </p:cNvPicPr>
          <p:nvPr/>
        </p:nvPicPr>
        <p:blipFill>
          <a:blip r:embed="rId4"/>
          <a:stretch>
            <a:fillRect/>
          </a:stretch>
        </p:blipFill>
        <p:spPr>
          <a:xfrm>
            <a:off x="9904982" y="554028"/>
            <a:ext cx="441660" cy="441660"/>
          </a:xfrm>
          <a:prstGeom prst="rect">
            <a:avLst/>
          </a:prstGeom>
          <a:ln>
            <a:noFill/>
          </a:ln>
        </p:spPr>
      </p:pic>
      <p:pic>
        <p:nvPicPr>
          <p:cNvPr id="109" name="Picture 108">
            <a:extLst>
              <a:ext uri="{FF2B5EF4-FFF2-40B4-BE49-F238E27FC236}">
                <a16:creationId xmlns:a16="http://schemas.microsoft.com/office/drawing/2014/main" id="{24FF8633-2E66-9F47-8D3B-4A98532B5094}"/>
              </a:ext>
            </a:extLst>
          </p:cNvPr>
          <p:cNvPicPr>
            <a:picLocks noChangeAspect="1"/>
          </p:cNvPicPr>
          <p:nvPr/>
        </p:nvPicPr>
        <p:blipFill>
          <a:blip r:embed="rId3"/>
          <a:stretch>
            <a:fillRect/>
          </a:stretch>
        </p:blipFill>
        <p:spPr>
          <a:xfrm>
            <a:off x="9904982" y="1075741"/>
            <a:ext cx="441660" cy="441660"/>
          </a:xfrm>
          <a:prstGeom prst="rect">
            <a:avLst/>
          </a:prstGeom>
          <a:ln>
            <a:noFill/>
          </a:ln>
        </p:spPr>
      </p:pic>
      <p:pic>
        <p:nvPicPr>
          <p:cNvPr id="110" name="Picture 109">
            <a:extLst>
              <a:ext uri="{FF2B5EF4-FFF2-40B4-BE49-F238E27FC236}">
                <a16:creationId xmlns:a16="http://schemas.microsoft.com/office/drawing/2014/main" id="{FCA86D5A-2BB2-8F46-8696-94FAF9729845}"/>
              </a:ext>
            </a:extLst>
          </p:cNvPr>
          <p:cNvPicPr>
            <a:picLocks noChangeAspect="1"/>
          </p:cNvPicPr>
          <p:nvPr/>
        </p:nvPicPr>
        <p:blipFill>
          <a:blip r:embed="rId4"/>
          <a:stretch>
            <a:fillRect/>
          </a:stretch>
        </p:blipFill>
        <p:spPr>
          <a:xfrm>
            <a:off x="9910264" y="1611595"/>
            <a:ext cx="441660" cy="441660"/>
          </a:xfrm>
          <a:prstGeom prst="rect">
            <a:avLst/>
          </a:prstGeom>
          <a:ln>
            <a:noFill/>
          </a:ln>
        </p:spPr>
      </p:pic>
      <p:pic>
        <p:nvPicPr>
          <p:cNvPr id="111" name="Picture 110">
            <a:extLst>
              <a:ext uri="{FF2B5EF4-FFF2-40B4-BE49-F238E27FC236}">
                <a16:creationId xmlns:a16="http://schemas.microsoft.com/office/drawing/2014/main" id="{F0C65C52-ED8F-2B4D-81A3-17E2B8985EBC}"/>
              </a:ext>
            </a:extLst>
          </p:cNvPr>
          <p:cNvPicPr>
            <a:picLocks noChangeAspect="1"/>
          </p:cNvPicPr>
          <p:nvPr/>
        </p:nvPicPr>
        <p:blipFill>
          <a:blip r:embed="rId3"/>
          <a:stretch>
            <a:fillRect/>
          </a:stretch>
        </p:blipFill>
        <p:spPr>
          <a:xfrm>
            <a:off x="9910264" y="2133308"/>
            <a:ext cx="441660" cy="441660"/>
          </a:xfrm>
          <a:prstGeom prst="rect">
            <a:avLst/>
          </a:prstGeom>
          <a:ln>
            <a:noFill/>
          </a:ln>
        </p:spPr>
      </p:pic>
      <p:pic>
        <p:nvPicPr>
          <p:cNvPr id="112" name="Picture 111">
            <a:extLst>
              <a:ext uri="{FF2B5EF4-FFF2-40B4-BE49-F238E27FC236}">
                <a16:creationId xmlns:a16="http://schemas.microsoft.com/office/drawing/2014/main" id="{06479963-C658-934A-A12C-04B27A88A146}"/>
              </a:ext>
            </a:extLst>
          </p:cNvPr>
          <p:cNvPicPr>
            <a:picLocks noChangeAspect="1"/>
          </p:cNvPicPr>
          <p:nvPr/>
        </p:nvPicPr>
        <p:blipFill>
          <a:blip r:embed="rId4"/>
          <a:stretch>
            <a:fillRect/>
          </a:stretch>
        </p:blipFill>
        <p:spPr>
          <a:xfrm>
            <a:off x="9904982" y="2694009"/>
            <a:ext cx="441660" cy="441660"/>
          </a:xfrm>
          <a:prstGeom prst="rect">
            <a:avLst/>
          </a:prstGeom>
          <a:ln>
            <a:noFill/>
          </a:ln>
        </p:spPr>
      </p:pic>
      <p:pic>
        <p:nvPicPr>
          <p:cNvPr id="113" name="Picture 112">
            <a:extLst>
              <a:ext uri="{FF2B5EF4-FFF2-40B4-BE49-F238E27FC236}">
                <a16:creationId xmlns:a16="http://schemas.microsoft.com/office/drawing/2014/main" id="{58762F5B-DE7E-964C-9DFC-DB1BB031627B}"/>
              </a:ext>
            </a:extLst>
          </p:cNvPr>
          <p:cNvPicPr>
            <a:picLocks noChangeAspect="1"/>
          </p:cNvPicPr>
          <p:nvPr/>
        </p:nvPicPr>
        <p:blipFill>
          <a:blip r:embed="rId3"/>
          <a:stretch>
            <a:fillRect/>
          </a:stretch>
        </p:blipFill>
        <p:spPr>
          <a:xfrm>
            <a:off x="9904982" y="3215722"/>
            <a:ext cx="441660" cy="441660"/>
          </a:xfrm>
          <a:prstGeom prst="rect">
            <a:avLst/>
          </a:prstGeom>
          <a:ln>
            <a:noFill/>
          </a:ln>
        </p:spPr>
      </p:pic>
      <p:pic>
        <p:nvPicPr>
          <p:cNvPr id="114" name="Picture 113">
            <a:extLst>
              <a:ext uri="{FF2B5EF4-FFF2-40B4-BE49-F238E27FC236}">
                <a16:creationId xmlns:a16="http://schemas.microsoft.com/office/drawing/2014/main" id="{0CA36CCE-A1F4-B845-8935-253203A91D38}"/>
              </a:ext>
            </a:extLst>
          </p:cNvPr>
          <p:cNvPicPr>
            <a:picLocks noChangeAspect="1"/>
          </p:cNvPicPr>
          <p:nvPr/>
        </p:nvPicPr>
        <p:blipFill>
          <a:blip r:embed="rId4"/>
          <a:stretch>
            <a:fillRect/>
          </a:stretch>
        </p:blipFill>
        <p:spPr>
          <a:xfrm>
            <a:off x="9910264" y="3751576"/>
            <a:ext cx="441660" cy="441660"/>
          </a:xfrm>
          <a:prstGeom prst="rect">
            <a:avLst/>
          </a:prstGeom>
          <a:ln>
            <a:noFill/>
          </a:ln>
        </p:spPr>
      </p:pic>
      <p:pic>
        <p:nvPicPr>
          <p:cNvPr id="115" name="Picture 114">
            <a:extLst>
              <a:ext uri="{FF2B5EF4-FFF2-40B4-BE49-F238E27FC236}">
                <a16:creationId xmlns:a16="http://schemas.microsoft.com/office/drawing/2014/main" id="{AFFE24BE-695F-C249-9586-6C9BE666986C}"/>
              </a:ext>
            </a:extLst>
          </p:cNvPr>
          <p:cNvPicPr>
            <a:picLocks noChangeAspect="1"/>
          </p:cNvPicPr>
          <p:nvPr/>
        </p:nvPicPr>
        <p:blipFill>
          <a:blip r:embed="rId3"/>
          <a:stretch>
            <a:fillRect/>
          </a:stretch>
        </p:blipFill>
        <p:spPr>
          <a:xfrm>
            <a:off x="9910264" y="4273289"/>
            <a:ext cx="441660" cy="441660"/>
          </a:xfrm>
          <a:prstGeom prst="rect">
            <a:avLst/>
          </a:prstGeom>
          <a:ln>
            <a:noFill/>
          </a:ln>
        </p:spPr>
      </p:pic>
      <p:pic>
        <p:nvPicPr>
          <p:cNvPr id="116" name="Picture 115">
            <a:extLst>
              <a:ext uri="{FF2B5EF4-FFF2-40B4-BE49-F238E27FC236}">
                <a16:creationId xmlns:a16="http://schemas.microsoft.com/office/drawing/2014/main" id="{23F28E4E-BB7C-5E47-BB3F-16DB921FBD3F}"/>
              </a:ext>
            </a:extLst>
          </p:cNvPr>
          <p:cNvPicPr>
            <a:picLocks noChangeAspect="1"/>
          </p:cNvPicPr>
          <p:nvPr/>
        </p:nvPicPr>
        <p:blipFill>
          <a:blip r:embed="rId4"/>
          <a:stretch>
            <a:fillRect/>
          </a:stretch>
        </p:blipFill>
        <p:spPr>
          <a:xfrm>
            <a:off x="9904982" y="4795002"/>
            <a:ext cx="441660" cy="441660"/>
          </a:xfrm>
          <a:prstGeom prst="rect">
            <a:avLst/>
          </a:prstGeom>
          <a:ln>
            <a:noFill/>
          </a:ln>
        </p:spPr>
      </p:pic>
      <p:pic>
        <p:nvPicPr>
          <p:cNvPr id="117" name="Picture 116">
            <a:extLst>
              <a:ext uri="{FF2B5EF4-FFF2-40B4-BE49-F238E27FC236}">
                <a16:creationId xmlns:a16="http://schemas.microsoft.com/office/drawing/2014/main" id="{A7355A68-5E64-6546-B0C6-8CA821EE061C}"/>
              </a:ext>
            </a:extLst>
          </p:cNvPr>
          <p:cNvPicPr>
            <a:picLocks noChangeAspect="1"/>
          </p:cNvPicPr>
          <p:nvPr/>
        </p:nvPicPr>
        <p:blipFill>
          <a:blip r:embed="rId3"/>
          <a:stretch>
            <a:fillRect/>
          </a:stretch>
        </p:blipFill>
        <p:spPr>
          <a:xfrm>
            <a:off x="9904982" y="5316715"/>
            <a:ext cx="441660" cy="441660"/>
          </a:xfrm>
          <a:prstGeom prst="rect">
            <a:avLst/>
          </a:prstGeom>
          <a:ln>
            <a:noFill/>
          </a:ln>
        </p:spPr>
      </p:pic>
      <p:pic>
        <p:nvPicPr>
          <p:cNvPr id="118" name="Picture 117">
            <a:extLst>
              <a:ext uri="{FF2B5EF4-FFF2-40B4-BE49-F238E27FC236}">
                <a16:creationId xmlns:a16="http://schemas.microsoft.com/office/drawing/2014/main" id="{BF4C9948-CD81-3C4B-9546-8A6780ED389F}"/>
              </a:ext>
            </a:extLst>
          </p:cNvPr>
          <p:cNvPicPr>
            <a:picLocks noChangeAspect="1"/>
          </p:cNvPicPr>
          <p:nvPr/>
        </p:nvPicPr>
        <p:blipFill>
          <a:blip r:embed="rId4"/>
          <a:stretch>
            <a:fillRect/>
          </a:stretch>
        </p:blipFill>
        <p:spPr>
          <a:xfrm>
            <a:off x="9910264" y="5852569"/>
            <a:ext cx="441660" cy="441660"/>
          </a:xfrm>
          <a:prstGeom prst="rect">
            <a:avLst/>
          </a:prstGeom>
          <a:ln>
            <a:noFill/>
          </a:ln>
        </p:spPr>
      </p:pic>
      <p:pic>
        <p:nvPicPr>
          <p:cNvPr id="119" name="Picture 118">
            <a:extLst>
              <a:ext uri="{FF2B5EF4-FFF2-40B4-BE49-F238E27FC236}">
                <a16:creationId xmlns:a16="http://schemas.microsoft.com/office/drawing/2014/main" id="{F4D8C283-9D2E-C642-8806-4CA1493DE411}"/>
              </a:ext>
            </a:extLst>
          </p:cNvPr>
          <p:cNvPicPr>
            <a:picLocks noChangeAspect="1"/>
          </p:cNvPicPr>
          <p:nvPr/>
        </p:nvPicPr>
        <p:blipFill>
          <a:blip r:embed="rId3"/>
          <a:stretch>
            <a:fillRect/>
          </a:stretch>
        </p:blipFill>
        <p:spPr>
          <a:xfrm>
            <a:off x="9910264" y="6374282"/>
            <a:ext cx="441660" cy="441660"/>
          </a:xfrm>
          <a:prstGeom prst="rect">
            <a:avLst/>
          </a:prstGeom>
          <a:ln>
            <a:noFill/>
          </a:ln>
        </p:spPr>
      </p:pic>
      <p:pic>
        <p:nvPicPr>
          <p:cNvPr id="120" name="Picture 119">
            <a:extLst>
              <a:ext uri="{FF2B5EF4-FFF2-40B4-BE49-F238E27FC236}">
                <a16:creationId xmlns:a16="http://schemas.microsoft.com/office/drawing/2014/main" id="{4A02D598-2AA9-CA48-B891-F9358266BB59}"/>
              </a:ext>
            </a:extLst>
          </p:cNvPr>
          <p:cNvPicPr>
            <a:picLocks noChangeAspect="1"/>
          </p:cNvPicPr>
          <p:nvPr/>
        </p:nvPicPr>
        <p:blipFill>
          <a:blip r:embed="rId4"/>
          <a:stretch>
            <a:fillRect/>
          </a:stretch>
        </p:blipFill>
        <p:spPr>
          <a:xfrm>
            <a:off x="10570000" y="551365"/>
            <a:ext cx="441660" cy="441660"/>
          </a:xfrm>
          <a:prstGeom prst="rect">
            <a:avLst/>
          </a:prstGeom>
          <a:ln>
            <a:noFill/>
          </a:ln>
        </p:spPr>
      </p:pic>
      <p:pic>
        <p:nvPicPr>
          <p:cNvPr id="121" name="Picture 120">
            <a:extLst>
              <a:ext uri="{FF2B5EF4-FFF2-40B4-BE49-F238E27FC236}">
                <a16:creationId xmlns:a16="http://schemas.microsoft.com/office/drawing/2014/main" id="{26DBD3A2-E7AF-2B4C-A548-2B8826A7E5A2}"/>
              </a:ext>
            </a:extLst>
          </p:cNvPr>
          <p:cNvPicPr>
            <a:picLocks noChangeAspect="1"/>
          </p:cNvPicPr>
          <p:nvPr/>
        </p:nvPicPr>
        <p:blipFill>
          <a:blip r:embed="rId3"/>
          <a:stretch>
            <a:fillRect/>
          </a:stretch>
        </p:blipFill>
        <p:spPr>
          <a:xfrm>
            <a:off x="10570000" y="1073078"/>
            <a:ext cx="441660" cy="441660"/>
          </a:xfrm>
          <a:prstGeom prst="rect">
            <a:avLst/>
          </a:prstGeom>
          <a:ln>
            <a:noFill/>
          </a:ln>
        </p:spPr>
      </p:pic>
      <p:pic>
        <p:nvPicPr>
          <p:cNvPr id="122" name="Picture 121">
            <a:extLst>
              <a:ext uri="{FF2B5EF4-FFF2-40B4-BE49-F238E27FC236}">
                <a16:creationId xmlns:a16="http://schemas.microsoft.com/office/drawing/2014/main" id="{B94E11D9-F019-CA49-9A74-3911B3DB7B85}"/>
              </a:ext>
            </a:extLst>
          </p:cNvPr>
          <p:cNvPicPr>
            <a:picLocks noChangeAspect="1"/>
          </p:cNvPicPr>
          <p:nvPr/>
        </p:nvPicPr>
        <p:blipFill>
          <a:blip r:embed="rId4"/>
          <a:stretch>
            <a:fillRect/>
          </a:stretch>
        </p:blipFill>
        <p:spPr>
          <a:xfrm>
            <a:off x="10575282" y="1608932"/>
            <a:ext cx="441660" cy="441660"/>
          </a:xfrm>
          <a:prstGeom prst="rect">
            <a:avLst/>
          </a:prstGeom>
          <a:ln>
            <a:noFill/>
          </a:ln>
        </p:spPr>
      </p:pic>
      <p:pic>
        <p:nvPicPr>
          <p:cNvPr id="123" name="Picture 122">
            <a:extLst>
              <a:ext uri="{FF2B5EF4-FFF2-40B4-BE49-F238E27FC236}">
                <a16:creationId xmlns:a16="http://schemas.microsoft.com/office/drawing/2014/main" id="{1EF4BA5F-02FC-874A-8DB0-09C026BCEC52}"/>
              </a:ext>
            </a:extLst>
          </p:cNvPr>
          <p:cNvPicPr>
            <a:picLocks noChangeAspect="1"/>
          </p:cNvPicPr>
          <p:nvPr/>
        </p:nvPicPr>
        <p:blipFill>
          <a:blip r:embed="rId3"/>
          <a:stretch>
            <a:fillRect/>
          </a:stretch>
        </p:blipFill>
        <p:spPr>
          <a:xfrm>
            <a:off x="10575282" y="2130645"/>
            <a:ext cx="441660" cy="441660"/>
          </a:xfrm>
          <a:prstGeom prst="rect">
            <a:avLst/>
          </a:prstGeom>
          <a:ln>
            <a:noFill/>
          </a:ln>
        </p:spPr>
      </p:pic>
      <p:pic>
        <p:nvPicPr>
          <p:cNvPr id="124" name="Picture 123">
            <a:extLst>
              <a:ext uri="{FF2B5EF4-FFF2-40B4-BE49-F238E27FC236}">
                <a16:creationId xmlns:a16="http://schemas.microsoft.com/office/drawing/2014/main" id="{714528EF-4C96-8043-9795-2B48A326E427}"/>
              </a:ext>
            </a:extLst>
          </p:cNvPr>
          <p:cNvPicPr>
            <a:picLocks noChangeAspect="1"/>
          </p:cNvPicPr>
          <p:nvPr/>
        </p:nvPicPr>
        <p:blipFill>
          <a:blip r:embed="rId4"/>
          <a:stretch>
            <a:fillRect/>
          </a:stretch>
        </p:blipFill>
        <p:spPr>
          <a:xfrm>
            <a:off x="10570000" y="2691346"/>
            <a:ext cx="441660" cy="441660"/>
          </a:xfrm>
          <a:prstGeom prst="rect">
            <a:avLst/>
          </a:prstGeom>
          <a:ln>
            <a:noFill/>
          </a:ln>
        </p:spPr>
      </p:pic>
      <p:pic>
        <p:nvPicPr>
          <p:cNvPr id="125" name="Picture 124">
            <a:extLst>
              <a:ext uri="{FF2B5EF4-FFF2-40B4-BE49-F238E27FC236}">
                <a16:creationId xmlns:a16="http://schemas.microsoft.com/office/drawing/2014/main" id="{7C7185B7-2B03-6E4C-AB3A-08956C2E16C6}"/>
              </a:ext>
            </a:extLst>
          </p:cNvPr>
          <p:cNvPicPr>
            <a:picLocks noChangeAspect="1"/>
          </p:cNvPicPr>
          <p:nvPr/>
        </p:nvPicPr>
        <p:blipFill>
          <a:blip r:embed="rId3"/>
          <a:stretch>
            <a:fillRect/>
          </a:stretch>
        </p:blipFill>
        <p:spPr>
          <a:xfrm>
            <a:off x="10570000" y="3213059"/>
            <a:ext cx="441660" cy="441660"/>
          </a:xfrm>
          <a:prstGeom prst="rect">
            <a:avLst/>
          </a:prstGeom>
          <a:ln>
            <a:noFill/>
          </a:ln>
        </p:spPr>
      </p:pic>
      <p:pic>
        <p:nvPicPr>
          <p:cNvPr id="126" name="Picture 125">
            <a:extLst>
              <a:ext uri="{FF2B5EF4-FFF2-40B4-BE49-F238E27FC236}">
                <a16:creationId xmlns:a16="http://schemas.microsoft.com/office/drawing/2014/main" id="{8E322CAB-8486-2C44-8877-19FE9656D707}"/>
              </a:ext>
            </a:extLst>
          </p:cNvPr>
          <p:cNvPicPr>
            <a:picLocks noChangeAspect="1"/>
          </p:cNvPicPr>
          <p:nvPr/>
        </p:nvPicPr>
        <p:blipFill>
          <a:blip r:embed="rId4"/>
          <a:stretch>
            <a:fillRect/>
          </a:stretch>
        </p:blipFill>
        <p:spPr>
          <a:xfrm>
            <a:off x="10575282" y="3748913"/>
            <a:ext cx="441660" cy="441660"/>
          </a:xfrm>
          <a:prstGeom prst="rect">
            <a:avLst/>
          </a:prstGeom>
          <a:ln>
            <a:noFill/>
          </a:ln>
        </p:spPr>
      </p:pic>
      <p:pic>
        <p:nvPicPr>
          <p:cNvPr id="127" name="Picture 126">
            <a:extLst>
              <a:ext uri="{FF2B5EF4-FFF2-40B4-BE49-F238E27FC236}">
                <a16:creationId xmlns:a16="http://schemas.microsoft.com/office/drawing/2014/main" id="{B1588DC4-29EE-E24D-8D21-AD7CAE1709B5}"/>
              </a:ext>
            </a:extLst>
          </p:cNvPr>
          <p:cNvPicPr>
            <a:picLocks noChangeAspect="1"/>
          </p:cNvPicPr>
          <p:nvPr/>
        </p:nvPicPr>
        <p:blipFill>
          <a:blip r:embed="rId3"/>
          <a:stretch>
            <a:fillRect/>
          </a:stretch>
        </p:blipFill>
        <p:spPr>
          <a:xfrm>
            <a:off x="10575282" y="4270626"/>
            <a:ext cx="441660" cy="441660"/>
          </a:xfrm>
          <a:prstGeom prst="rect">
            <a:avLst/>
          </a:prstGeom>
          <a:ln>
            <a:noFill/>
          </a:ln>
        </p:spPr>
      </p:pic>
      <p:pic>
        <p:nvPicPr>
          <p:cNvPr id="128" name="Picture 127">
            <a:extLst>
              <a:ext uri="{FF2B5EF4-FFF2-40B4-BE49-F238E27FC236}">
                <a16:creationId xmlns:a16="http://schemas.microsoft.com/office/drawing/2014/main" id="{148D63FF-BB00-E748-B95B-516966802346}"/>
              </a:ext>
            </a:extLst>
          </p:cNvPr>
          <p:cNvPicPr>
            <a:picLocks noChangeAspect="1"/>
          </p:cNvPicPr>
          <p:nvPr/>
        </p:nvPicPr>
        <p:blipFill>
          <a:blip r:embed="rId4"/>
          <a:stretch>
            <a:fillRect/>
          </a:stretch>
        </p:blipFill>
        <p:spPr>
          <a:xfrm>
            <a:off x="10570000" y="4792339"/>
            <a:ext cx="441660" cy="441660"/>
          </a:xfrm>
          <a:prstGeom prst="rect">
            <a:avLst/>
          </a:prstGeom>
          <a:ln>
            <a:noFill/>
          </a:ln>
        </p:spPr>
      </p:pic>
      <p:pic>
        <p:nvPicPr>
          <p:cNvPr id="129" name="Picture 128">
            <a:extLst>
              <a:ext uri="{FF2B5EF4-FFF2-40B4-BE49-F238E27FC236}">
                <a16:creationId xmlns:a16="http://schemas.microsoft.com/office/drawing/2014/main" id="{E77A4A33-9F0F-2442-B3BA-B79F1BCDACA7}"/>
              </a:ext>
            </a:extLst>
          </p:cNvPr>
          <p:cNvPicPr>
            <a:picLocks noChangeAspect="1"/>
          </p:cNvPicPr>
          <p:nvPr/>
        </p:nvPicPr>
        <p:blipFill>
          <a:blip r:embed="rId3"/>
          <a:stretch>
            <a:fillRect/>
          </a:stretch>
        </p:blipFill>
        <p:spPr>
          <a:xfrm>
            <a:off x="10570000" y="5314052"/>
            <a:ext cx="441660" cy="441660"/>
          </a:xfrm>
          <a:prstGeom prst="rect">
            <a:avLst/>
          </a:prstGeom>
          <a:ln>
            <a:noFill/>
          </a:ln>
        </p:spPr>
      </p:pic>
      <p:pic>
        <p:nvPicPr>
          <p:cNvPr id="130" name="Picture 129">
            <a:extLst>
              <a:ext uri="{FF2B5EF4-FFF2-40B4-BE49-F238E27FC236}">
                <a16:creationId xmlns:a16="http://schemas.microsoft.com/office/drawing/2014/main" id="{57BAE106-AA7E-654C-BA46-D6ED3DAA6944}"/>
              </a:ext>
            </a:extLst>
          </p:cNvPr>
          <p:cNvPicPr>
            <a:picLocks noChangeAspect="1"/>
          </p:cNvPicPr>
          <p:nvPr/>
        </p:nvPicPr>
        <p:blipFill>
          <a:blip r:embed="rId4"/>
          <a:stretch>
            <a:fillRect/>
          </a:stretch>
        </p:blipFill>
        <p:spPr>
          <a:xfrm>
            <a:off x="10575282" y="5849906"/>
            <a:ext cx="441660" cy="441660"/>
          </a:xfrm>
          <a:prstGeom prst="rect">
            <a:avLst/>
          </a:prstGeom>
          <a:ln>
            <a:noFill/>
          </a:ln>
        </p:spPr>
      </p:pic>
      <p:pic>
        <p:nvPicPr>
          <p:cNvPr id="131" name="Picture 130">
            <a:extLst>
              <a:ext uri="{FF2B5EF4-FFF2-40B4-BE49-F238E27FC236}">
                <a16:creationId xmlns:a16="http://schemas.microsoft.com/office/drawing/2014/main" id="{E252108A-CF4C-E14D-BA61-3229B270EE83}"/>
              </a:ext>
            </a:extLst>
          </p:cNvPr>
          <p:cNvPicPr>
            <a:picLocks noChangeAspect="1"/>
          </p:cNvPicPr>
          <p:nvPr/>
        </p:nvPicPr>
        <p:blipFill>
          <a:blip r:embed="rId3"/>
          <a:stretch>
            <a:fillRect/>
          </a:stretch>
        </p:blipFill>
        <p:spPr>
          <a:xfrm>
            <a:off x="10575282" y="6371619"/>
            <a:ext cx="441660" cy="441660"/>
          </a:xfrm>
          <a:prstGeom prst="rect">
            <a:avLst/>
          </a:prstGeom>
          <a:ln>
            <a:noFill/>
          </a:ln>
        </p:spPr>
      </p:pic>
      <p:cxnSp>
        <p:nvCxnSpPr>
          <p:cNvPr id="9" name="Straight Connector 8">
            <a:extLst>
              <a:ext uri="{FF2B5EF4-FFF2-40B4-BE49-F238E27FC236}">
                <a16:creationId xmlns:a16="http://schemas.microsoft.com/office/drawing/2014/main" id="{A902C812-6D39-844B-A434-1CC85C034F54}"/>
              </a:ext>
            </a:extLst>
          </p:cNvPr>
          <p:cNvCxnSpPr>
            <a:stCxn id="6" idx="3"/>
          </p:cNvCxnSpPr>
          <p:nvPr/>
        </p:nvCxnSpPr>
        <p:spPr>
          <a:xfrm flipV="1">
            <a:off x="1155031" y="3230644"/>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2" name="Straight Connector 131">
            <a:extLst>
              <a:ext uri="{FF2B5EF4-FFF2-40B4-BE49-F238E27FC236}">
                <a16:creationId xmlns:a16="http://schemas.microsoft.com/office/drawing/2014/main" id="{BB3DB791-E093-5144-9A7B-3947911E9CBE}"/>
              </a:ext>
            </a:extLst>
          </p:cNvPr>
          <p:cNvCxnSpPr>
            <a:cxnSpLocks/>
          </p:cNvCxnSpPr>
          <p:nvPr/>
        </p:nvCxnSpPr>
        <p:spPr>
          <a:xfrm>
            <a:off x="1162500" y="3994149"/>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3" name="Straight Connector 132">
            <a:extLst>
              <a:ext uri="{FF2B5EF4-FFF2-40B4-BE49-F238E27FC236}">
                <a16:creationId xmlns:a16="http://schemas.microsoft.com/office/drawing/2014/main" id="{C108536E-050C-C84F-8203-E2442F3009EF}"/>
              </a:ext>
            </a:extLst>
          </p:cNvPr>
          <p:cNvCxnSpPr/>
          <p:nvPr/>
        </p:nvCxnSpPr>
        <p:spPr>
          <a:xfrm flipV="1">
            <a:off x="2375759" y="2279602"/>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4" name="Straight Connector 133">
            <a:extLst>
              <a:ext uri="{FF2B5EF4-FFF2-40B4-BE49-F238E27FC236}">
                <a16:creationId xmlns:a16="http://schemas.microsoft.com/office/drawing/2014/main" id="{B354273A-117A-AE40-B2E1-7E270F0C3E2C}"/>
              </a:ext>
            </a:extLst>
          </p:cNvPr>
          <p:cNvCxnSpPr>
            <a:cxnSpLocks/>
          </p:cNvCxnSpPr>
          <p:nvPr/>
        </p:nvCxnSpPr>
        <p:spPr>
          <a:xfrm>
            <a:off x="2383228" y="3043107"/>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5" name="Straight Connector 134">
            <a:extLst>
              <a:ext uri="{FF2B5EF4-FFF2-40B4-BE49-F238E27FC236}">
                <a16:creationId xmlns:a16="http://schemas.microsoft.com/office/drawing/2014/main" id="{A46A3254-2A88-1942-8B9F-EA26EEEA940F}"/>
              </a:ext>
            </a:extLst>
          </p:cNvPr>
          <p:cNvCxnSpPr/>
          <p:nvPr/>
        </p:nvCxnSpPr>
        <p:spPr>
          <a:xfrm flipV="1">
            <a:off x="2373239" y="4062395"/>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6" name="Straight Connector 135">
            <a:extLst>
              <a:ext uri="{FF2B5EF4-FFF2-40B4-BE49-F238E27FC236}">
                <a16:creationId xmlns:a16="http://schemas.microsoft.com/office/drawing/2014/main" id="{58D6CEB0-07D3-014C-A59E-75FE014295EE}"/>
              </a:ext>
            </a:extLst>
          </p:cNvPr>
          <p:cNvCxnSpPr>
            <a:cxnSpLocks/>
          </p:cNvCxnSpPr>
          <p:nvPr/>
        </p:nvCxnSpPr>
        <p:spPr>
          <a:xfrm>
            <a:off x="2380708" y="4825900"/>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7" name="Straight Connector 136">
            <a:extLst>
              <a:ext uri="{FF2B5EF4-FFF2-40B4-BE49-F238E27FC236}">
                <a16:creationId xmlns:a16="http://schemas.microsoft.com/office/drawing/2014/main" id="{443F76F4-C247-5142-B656-F91AE9659F63}"/>
              </a:ext>
            </a:extLst>
          </p:cNvPr>
          <p:cNvCxnSpPr/>
          <p:nvPr/>
        </p:nvCxnSpPr>
        <p:spPr>
          <a:xfrm flipV="1">
            <a:off x="3859718" y="1243007"/>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8" name="Straight Connector 137">
            <a:extLst>
              <a:ext uri="{FF2B5EF4-FFF2-40B4-BE49-F238E27FC236}">
                <a16:creationId xmlns:a16="http://schemas.microsoft.com/office/drawing/2014/main" id="{794326AD-4945-454D-B008-5363C52367FD}"/>
              </a:ext>
            </a:extLst>
          </p:cNvPr>
          <p:cNvCxnSpPr>
            <a:cxnSpLocks/>
          </p:cNvCxnSpPr>
          <p:nvPr/>
        </p:nvCxnSpPr>
        <p:spPr>
          <a:xfrm>
            <a:off x="3867187" y="2006512"/>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9" name="Straight Connector 138">
            <a:extLst>
              <a:ext uri="{FF2B5EF4-FFF2-40B4-BE49-F238E27FC236}">
                <a16:creationId xmlns:a16="http://schemas.microsoft.com/office/drawing/2014/main" id="{5B7B76A7-D3BF-FE4C-B2A6-9D6FC03C0296}"/>
              </a:ext>
            </a:extLst>
          </p:cNvPr>
          <p:cNvCxnSpPr/>
          <p:nvPr/>
        </p:nvCxnSpPr>
        <p:spPr>
          <a:xfrm flipV="1">
            <a:off x="3785159" y="3320981"/>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40" name="Straight Connector 139">
            <a:extLst>
              <a:ext uri="{FF2B5EF4-FFF2-40B4-BE49-F238E27FC236}">
                <a16:creationId xmlns:a16="http://schemas.microsoft.com/office/drawing/2014/main" id="{B9971348-07DC-2240-B680-3104603A3C0B}"/>
              </a:ext>
            </a:extLst>
          </p:cNvPr>
          <p:cNvCxnSpPr>
            <a:cxnSpLocks/>
          </p:cNvCxnSpPr>
          <p:nvPr/>
        </p:nvCxnSpPr>
        <p:spPr>
          <a:xfrm>
            <a:off x="3792628" y="4084486"/>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41" name="Straight Connector 140">
            <a:extLst>
              <a:ext uri="{FF2B5EF4-FFF2-40B4-BE49-F238E27FC236}">
                <a16:creationId xmlns:a16="http://schemas.microsoft.com/office/drawing/2014/main" id="{F5B69A2B-9C39-3C49-95DF-2EC0AB3AA747}"/>
              </a:ext>
            </a:extLst>
          </p:cNvPr>
          <p:cNvCxnSpPr/>
          <p:nvPr/>
        </p:nvCxnSpPr>
        <p:spPr>
          <a:xfrm flipV="1">
            <a:off x="3744743" y="5223465"/>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42" name="Straight Connector 141">
            <a:extLst>
              <a:ext uri="{FF2B5EF4-FFF2-40B4-BE49-F238E27FC236}">
                <a16:creationId xmlns:a16="http://schemas.microsoft.com/office/drawing/2014/main" id="{6C4DE13F-D934-2F48-8348-871BC0648EA3}"/>
              </a:ext>
            </a:extLst>
          </p:cNvPr>
          <p:cNvCxnSpPr>
            <a:cxnSpLocks/>
          </p:cNvCxnSpPr>
          <p:nvPr/>
        </p:nvCxnSpPr>
        <p:spPr>
          <a:xfrm>
            <a:off x="3752212" y="5986970"/>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43" name="Straight Connector 142">
            <a:extLst>
              <a:ext uri="{FF2B5EF4-FFF2-40B4-BE49-F238E27FC236}">
                <a16:creationId xmlns:a16="http://schemas.microsoft.com/office/drawing/2014/main" id="{79525852-DCC9-ED4C-A6DB-F31EAB310456}"/>
              </a:ext>
            </a:extLst>
          </p:cNvPr>
          <p:cNvCxnSpPr/>
          <p:nvPr/>
        </p:nvCxnSpPr>
        <p:spPr>
          <a:xfrm flipV="1">
            <a:off x="5533559" y="603558"/>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44" name="Straight Connector 143">
            <a:extLst>
              <a:ext uri="{FF2B5EF4-FFF2-40B4-BE49-F238E27FC236}">
                <a16:creationId xmlns:a16="http://schemas.microsoft.com/office/drawing/2014/main" id="{AB9DD600-1628-9B4F-B25E-25D19872E094}"/>
              </a:ext>
            </a:extLst>
          </p:cNvPr>
          <p:cNvCxnSpPr>
            <a:cxnSpLocks/>
          </p:cNvCxnSpPr>
          <p:nvPr/>
        </p:nvCxnSpPr>
        <p:spPr>
          <a:xfrm>
            <a:off x="5541028" y="1367063"/>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45" name="Straight Connector 144">
            <a:extLst>
              <a:ext uri="{FF2B5EF4-FFF2-40B4-BE49-F238E27FC236}">
                <a16:creationId xmlns:a16="http://schemas.microsoft.com/office/drawing/2014/main" id="{10878916-6A0C-374C-B93C-234B37DF6FF9}"/>
              </a:ext>
            </a:extLst>
          </p:cNvPr>
          <p:cNvCxnSpPr/>
          <p:nvPr/>
        </p:nvCxnSpPr>
        <p:spPr>
          <a:xfrm flipV="1">
            <a:off x="5474727" y="2128889"/>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46" name="Straight Connector 145">
            <a:extLst>
              <a:ext uri="{FF2B5EF4-FFF2-40B4-BE49-F238E27FC236}">
                <a16:creationId xmlns:a16="http://schemas.microsoft.com/office/drawing/2014/main" id="{35A73C61-3112-3E4A-BF66-AE8F7E03BFF8}"/>
              </a:ext>
            </a:extLst>
          </p:cNvPr>
          <p:cNvCxnSpPr>
            <a:cxnSpLocks/>
          </p:cNvCxnSpPr>
          <p:nvPr/>
        </p:nvCxnSpPr>
        <p:spPr>
          <a:xfrm>
            <a:off x="5482196" y="2892394"/>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47" name="Straight Connector 146">
            <a:extLst>
              <a:ext uri="{FF2B5EF4-FFF2-40B4-BE49-F238E27FC236}">
                <a16:creationId xmlns:a16="http://schemas.microsoft.com/office/drawing/2014/main" id="{2520E6BD-6DEF-DE49-9F92-9988C0419455}"/>
              </a:ext>
            </a:extLst>
          </p:cNvPr>
          <p:cNvCxnSpPr/>
          <p:nvPr/>
        </p:nvCxnSpPr>
        <p:spPr>
          <a:xfrm flipV="1">
            <a:off x="5438920" y="3721473"/>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48" name="Straight Connector 147">
            <a:extLst>
              <a:ext uri="{FF2B5EF4-FFF2-40B4-BE49-F238E27FC236}">
                <a16:creationId xmlns:a16="http://schemas.microsoft.com/office/drawing/2014/main" id="{070855AC-591C-134B-A5C0-5A0A2F321CD1}"/>
              </a:ext>
            </a:extLst>
          </p:cNvPr>
          <p:cNvCxnSpPr>
            <a:cxnSpLocks/>
          </p:cNvCxnSpPr>
          <p:nvPr/>
        </p:nvCxnSpPr>
        <p:spPr>
          <a:xfrm>
            <a:off x="5446389" y="4484978"/>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49" name="Straight Connector 148">
            <a:extLst>
              <a:ext uri="{FF2B5EF4-FFF2-40B4-BE49-F238E27FC236}">
                <a16:creationId xmlns:a16="http://schemas.microsoft.com/office/drawing/2014/main" id="{2AA68FAA-605F-944B-BB52-AF2765E6C42D}"/>
              </a:ext>
            </a:extLst>
          </p:cNvPr>
          <p:cNvCxnSpPr/>
          <p:nvPr/>
        </p:nvCxnSpPr>
        <p:spPr>
          <a:xfrm flipV="1">
            <a:off x="5434537" y="5340193"/>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0" name="Straight Connector 149">
            <a:extLst>
              <a:ext uri="{FF2B5EF4-FFF2-40B4-BE49-F238E27FC236}">
                <a16:creationId xmlns:a16="http://schemas.microsoft.com/office/drawing/2014/main" id="{54FD92F7-2850-A148-A867-FAA95637D702}"/>
              </a:ext>
            </a:extLst>
          </p:cNvPr>
          <p:cNvCxnSpPr>
            <a:cxnSpLocks/>
          </p:cNvCxnSpPr>
          <p:nvPr/>
        </p:nvCxnSpPr>
        <p:spPr>
          <a:xfrm>
            <a:off x="5442006" y="6103698"/>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1" name="Straight Connector 150">
            <a:extLst>
              <a:ext uri="{FF2B5EF4-FFF2-40B4-BE49-F238E27FC236}">
                <a16:creationId xmlns:a16="http://schemas.microsoft.com/office/drawing/2014/main" id="{563FD379-7DCC-4641-AF02-B99E128B044B}"/>
              </a:ext>
            </a:extLst>
          </p:cNvPr>
          <p:cNvCxnSpPr/>
          <p:nvPr/>
        </p:nvCxnSpPr>
        <p:spPr>
          <a:xfrm flipV="1">
            <a:off x="7722997" y="551365"/>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2" name="Straight Connector 151">
            <a:extLst>
              <a:ext uri="{FF2B5EF4-FFF2-40B4-BE49-F238E27FC236}">
                <a16:creationId xmlns:a16="http://schemas.microsoft.com/office/drawing/2014/main" id="{451641C6-D46E-F44C-8F79-9875814B97F8}"/>
              </a:ext>
            </a:extLst>
          </p:cNvPr>
          <p:cNvCxnSpPr>
            <a:cxnSpLocks/>
          </p:cNvCxnSpPr>
          <p:nvPr/>
        </p:nvCxnSpPr>
        <p:spPr>
          <a:xfrm>
            <a:off x="7730466" y="1314870"/>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3" name="Straight Connector 152">
            <a:extLst>
              <a:ext uri="{FF2B5EF4-FFF2-40B4-BE49-F238E27FC236}">
                <a16:creationId xmlns:a16="http://schemas.microsoft.com/office/drawing/2014/main" id="{A3F1D26B-D93A-B841-A0C6-DB4B618AB75D}"/>
              </a:ext>
            </a:extLst>
          </p:cNvPr>
          <p:cNvCxnSpPr/>
          <p:nvPr/>
        </p:nvCxnSpPr>
        <p:spPr>
          <a:xfrm flipV="1">
            <a:off x="7679324" y="2091627"/>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4" name="Straight Connector 153">
            <a:extLst>
              <a:ext uri="{FF2B5EF4-FFF2-40B4-BE49-F238E27FC236}">
                <a16:creationId xmlns:a16="http://schemas.microsoft.com/office/drawing/2014/main" id="{0C693A76-D7B1-5C4F-8DD4-1ADBEEB75312}"/>
              </a:ext>
            </a:extLst>
          </p:cNvPr>
          <p:cNvCxnSpPr>
            <a:cxnSpLocks/>
          </p:cNvCxnSpPr>
          <p:nvPr/>
        </p:nvCxnSpPr>
        <p:spPr>
          <a:xfrm>
            <a:off x="7686793" y="2855132"/>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5" name="Straight Connector 154">
            <a:extLst>
              <a:ext uri="{FF2B5EF4-FFF2-40B4-BE49-F238E27FC236}">
                <a16:creationId xmlns:a16="http://schemas.microsoft.com/office/drawing/2014/main" id="{6722FD99-D69F-3148-BDCB-81A376667CAC}"/>
              </a:ext>
            </a:extLst>
          </p:cNvPr>
          <p:cNvCxnSpPr/>
          <p:nvPr/>
        </p:nvCxnSpPr>
        <p:spPr>
          <a:xfrm flipV="1">
            <a:off x="7681109" y="3689379"/>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6" name="Straight Connector 155">
            <a:extLst>
              <a:ext uri="{FF2B5EF4-FFF2-40B4-BE49-F238E27FC236}">
                <a16:creationId xmlns:a16="http://schemas.microsoft.com/office/drawing/2014/main" id="{34E46467-D890-3A4F-B022-83DAD3213DBC}"/>
              </a:ext>
            </a:extLst>
          </p:cNvPr>
          <p:cNvCxnSpPr>
            <a:cxnSpLocks/>
          </p:cNvCxnSpPr>
          <p:nvPr/>
        </p:nvCxnSpPr>
        <p:spPr>
          <a:xfrm>
            <a:off x="7688578" y="4452884"/>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7" name="Straight Connector 156">
            <a:extLst>
              <a:ext uri="{FF2B5EF4-FFF2-40B4-BE49-F238E27FC236}">
                <a16:creationId xmlns:a16="http://schemas.microsoft.com/office/drawing/2014/main" id="{2281554F-BF7F-AE44-BAD4-60E441D92866}"/>
              </a:ext>
            </a:extLst>
          </p:cNvPr>
          <p:cNvCxnSpPr/>
          <p:nvPr/>
        </p:nvCxnSpPr>
        <p:spPr>
          <a:xfrm flipV="1">
            <a:off x="7695218" y="5251584"/>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8" name="Straight Connector 157">
            <a:extLst>
              <a:ext uri="{FF2B5EF4-FFF2-40B4-BE49-F238E27FC236}">
                <a16:creationId xmlns:a16="http://schemas.microsoft.com/office/drawing/2014/main" id="{C36A10EE-4897-2341-835E-D57E7A6E73BA}"/>
              </a:ext>
            </a:extLst>
          </p:cNvPr>
          <p:cNvCxnSpPr>
            <a:cxnSpLocks/>
          </p:cNvCxnSpPr>
          <p:nvPr/>
        </p:nvCxnSpPr>
        <p:spPr>
          <a:xfrm>
            <a:off x="7702687" y="6015089"/>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159" name="Titolo 1">
            <a:extLst>
              <a:ext uri="{FF2B5EF4-FFF2-40B4-BE49-F238E27FC236}">
                <a16:creationId xmlns:a16="http://schemas.microsoft.com/office/drawing/2014/main" id="{C3FA36C8-E9FD-5A48-9378-BDC117C362EB}"/>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353230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 calcmode="lin" valueType="num">
                                      <p:cBhvr>
                                        <p:cTn id="7" dur="500" fill="hold"/>
                                        <p:tgtEl>
                                          <p:spTgt spid="133"/>
                                        </p:tgtEl>
                                        <p:attrNameLst>
                                          <p:attrName>ppt_w</p:attrName>
                                        </p:attrNameLst>
                                      </p:cBhvr>
                                      <p:tavLst>
                                        <p:tav tm="0">
                                          <p:val>
                                            <p:fltVal val="0"/>
                                          </p:val>
                                        </p:tav>
                                        <p:tav tm="100000">
                                          <p:val>
                                            <p:strVal val="#ppt_w"/>
                                          </p:val>
                                        </p:tav>
                                      </p:tavLst>
                                    </p:anim>
                                    <p:anim calcmode="lin" valueType="num">
                                      <p:cBhvr>
                                        <p:cTn id="8" dur="500" fill="hold"/>
                                        <p:tgtEl>
                                          <p:spTgt spid="133"/>
                                        </p:tgtEl>
                                        <p:attrNameLst>
                                          <p:attrName>ppt_h</p:attrName>
                                        </p:attrNameLst>
                                      </p:cBhvr>
                                      <p:tavLst>
                                        <p:tav tm="0">
                                          <p:val>
                                            <p:fltVal val="0"/>
                                          </p:val>
                                        </p:tav>
                                        <p:tav tm="100000">
                                          <p:val>
                                            <p:strVal val="#ppt_h"/>
                                          </p:val>
                                        </p:tav>
                                      </p:tavLst>
                                    </p:anim>
                                    <p:animEffect transition="in" filter="fade">
                                      <p:cBhvr>
                                        <p:cTn id="9" dur="500"/>
                                        <p:tgtEl>
                                          <p:spTgt spid="133"/>
                                        </p:tgtEl>
                                      </p:cBhvr>
                                    </p:animEffect>
                                  </p:childTnLst>
                                </p:cTn>
                              </p:par>
                              <p:par>
                                <p:cTn id="10" presetID="53" presetClass="entr" presetSubtype="16" fill="hold" nodeType="withEffect">
                                  <p:stCondLst>
                                    <p:cond delay="0"/>
                                  </p:stCondLst>
                                  <p:childTnLst>
                                    <p:set>
                                      <p:cBhvr>
                                        <p:cTn id="11" dur="1" fill="hold">
                                          <p:stCondLst>
                                            <p:cond delay="0"/>
                                          </p:stCondLst>
                                        </p:cTn>
                                        <p:tgtEl>
                                          <p:spTgt spid="134"/>
                                        </p:tgtEl>
                                        <p:attrNameLst>
                                          <p:attrName>style.visibility</p:attrName>
                                        </p:attrNameLst>
                                      </p:cBhvr>
                                      <p:to>
                                        <p:strVal val="visible"/>
                                      </p:to>
                                    </p:set>
                                    <p:anim calcmode="lin" valueType="num">
                                      <p:cBhvr>
                                        <p:cTn id="12" dur="500" fill="hold"/>
                                        <p:tgtEl>
                                          <p:spTgt spid="134"/>
                                        </p:tgtEl>
                                        <p:attrNameLst>
                                          <p:attrName>ppt_w</p:attrName>
                                        </p:attrNameLst>
                                      </p:cBhvr>
                                      <p:tavLst>
                                        <p:tav tm="0">
                                          <p:val>
                                            <p:fltVal val="0"/>
                                          </p:val>
                                        </p:tav>
                                        <p:tav tm="100000">
                                          <p:val>
                                            <p:strVal val="#ppt_w"/>
                                          </p:val>
                                        </p:tav>
                                      </p:tavLst>
                                    </p:anim>
                                    <p:anim calcmode="lin" valueType="num">
                                      <p:cBhvr>
                                        <p:cTn id="13" dur="500" fill="hold"/>
                                        <p:tgtEl>
                                          <p:spTgt spid="134"/>
                                        </p:tgtEl>
                                        <p:attrNameLst>
                                          <p:attrName>ppt_h</p:attrName>
                                        </p:attrNameLst>
                                      </p:cBhvr>
                                      <p:tavLst>
                                        <p:tav tm="0">
                                          <p:val>
                                            <p:fltVal val="0"/>
                                          </p:val>
                                        </p:tav>
                                        <p:tav tm="100000">
                                          <p:val>
                                            <p:strVal val="#ppt_h"/>
                                          </p:val>
                                        </p:tav>
                                      </p:tavLst>
                                    </p:anim>
                                    <p:animEffect transition="in" filter="fade">
                                      <p:cBhvr>
                                        <p:cTn id="14" dur="500"/>
                                        <p:tgtEl>
                                          <p:spTgt spid="134"/>
                                        </p:tgtEl>
                                      </p:cBhvr>
                                    </p:animEffect>
                                  </p:childTnLst>
                                </p:cTn>
                              </p:par>
                              <p:par>
                                <p:cTn id="15" presetID="53" presetClass="entr" presetSubtype="16" fill="hold" nodeType="withEffect">
                                  <p:stCondLst>
                                    <p:cond delay="0"/>
                                  </p:stCondLst>
                                  <p:childTnLst>
                                    <p:set>
                                      <p:cBhvr>
                                        <p:cTn id="16" dur="1" fill="hold">
                                          <p:stCondLst>
                                            <p:cond delay="0"/>
                                          </p:stCondLst>
                                        </p:cTn>
                                        <p:tgtEl>
                                          <p:spTgt spid="135"/>
                                        </p:tgtEl>
                                        <p:attrNameLst>
                                          <p:attrName>style.visibility</p:attrName>
                                        </p:attrNameLst>
                                      </p:cBhvr>
                                      <p:to>
                                        <p:strVal val="visible"/>
                                      </p:to>
                                    </p:set>
                                    <p:anim calcmode="lin" valueType="num">
                                      <p:cBhvr>
                                        <p:cTn id="17" dur="500" fill="hold"/>
                                        <p:tgtEl>
                                          <p:spTgt spid="135"/>
                                        </p:tgtEl>
                                        <p:attrNameLst>
                                          <p:attrName>ppt_w</p:attrName>
                                        </p:attrNameLst>
                                      </p:cBhvr>
                                      <p:tavLst>
                                        <p:tav tm="0">
                                          <p:val>
                                            <p:fltVal val="0"/>
                                          </p:val>
                                        </p:tav>
                                        <p:tav tm="100000">
                                          <p:val>
                                            <p:strVal val="#ppt_w"/>
                                          </p:val>
                                        </p:tav>
                                      </p:tavLst>
                                    </p:anim>
                                    <p:anim calcmode="lin" valueType="num">
                                      <p:cBhvr>
                                        <p:cTn id="18" dur="500" fill="hold"/>
                                        <p:tgtEl>
                                          <p:spTgt spid="135"/>
                                        </p:tgtEl>
                                        <p:attrNameLst>
                                          <p:attrName>ppt_h</p:attrName>
                                        </p:attrNameLst>
                                      </p:cBhvr>
                                      <p:tavLst>
                                        <p:tav tm="0">
                                          <p:val>
                                            <p:fltVal val="0"/>
                                          </p:val>
                                        </p:tav>
                                        <p:tav tm="100000">
                                          <p:val>
                                            <p:strVal val="#ppt_h"/>
                                          </p:val>
                                        </p:tav>
                                      </p:tavLst>
                                    </p:anim>
                                    <p:animEffect transition="in" filter="fade">
                                      <p:cBhvr>
                                        <p:cTn id="19" dur="500"/>
                                        <p:tgtEl>
                                          <p:spTgt spid="135"/>
                                        </p:tgtEl>
                                      </p:cBhvr>
                                    </p:animEffect>
                                  </p:childTnLst>
                                </p:cTn>
                              </p:par>
                              <p:par>
                                <p:cTn id="20" presetID="53" presetClass="entr" presetSubtype="16" fill="hold" nodeType="withEffect">
                                  <p:stCondLst>
                                    <p:cond delay="0"/>
                                  </p:stCondLst>
                                  <p:childTnLst>
                                    <p:set>
                                      <p:cBhvr>
                                        <p:cTn id="21" dur="1" fill="hold">
                                          <p:stCondLst>
                                            <p:cond delay="0"/>
                                          </p:stCondLst>
                                        </p:cTn>
                                        <p:tgtEl>
                                          <p:spTgt spid="136"/>
                                        </p:tgtEl>
                                        <p:attrNameLst>
                                          <p:attrName>style.visibility</p:attrName>
                                        </p:attrNameLst>
                                      </p:cBhvr>
                                      <p:to>
                                        <p:strVal val="visible"/>
                                      </p:to>
                                    </p:set>
                                    <p:anim calcmode="lin" valueType="num">
                                      <p:cBhvr>
                                        <p:cTn id="22" dur="500" fill="hold"/>
                                        <p:tgtEl>
                                          <p:spTgt spid="136"/>
                                        </p:tgtEl>
                                        <p:attrNameLst>
                                          <p:attrName>ppt_w</p:attrName>
                                        </p:attrNameLst>
                                      </p:cBhvr>
                                      <p:tavLst>
                                        <p:tav tm="0">
                                          <p:val>
                                            <p:fltVal val="0"/>
                                          </p:val>
                                        </p:tav>
                                        <p:tav tm="100000">
                                          <p:val>
                                            <p:strVal val="#ppt_w"/>
                                          </p:val>
                                        </p:tav>
                                      </p:tavLst>
                                    </p:anim>
                                    <p:anim calcmode="lin" valueType="num">
                                      <p:cBhvr>
                                        <p:cTn id="23" dur="500" fill="hold"/>
                                        <p:tgtEl>
                                          <p:spTgt spid="136"/>
                                        </p:tgtEl>
                                        <p:attrNameLst>
                                          <p:attrName>ppt_h</p:attrName>
                                        </p:attrNameLst>
                                      </p:cBhvr>
                                      <p:tavLst>
                                        <p:tav tm="0">
                                          <p:val>
                                            <p:fltVal val="0"/>
                                          </p:val>
                                        </p:tav>
                                        <p:tav tm="100000">
                                          <p:val>
                                            <p:strVal val="#ppt_h"/>
                                          </p:val>
                                        </p:tav>
                                      </p:tavLst>
                                    </p:anim>
                                    <p:animEffect transition="in" filter="fade">
                                      <p:cBhvr>
                                        <p:cTn id="24" dur="500"/>
                                        <p:tgtEl>
                                          <p:spTgt spid="136"/>
                                        </p:tgtEl>
                                      </p:cBhvr>
                                    </p:animEffect>
                                  </p:childTnLst>
                                </p:cTn>
                              </p:par>
                              <p:par>
                                <p:cTn id="25" presetID="53" presetClass="entr" presetSubtype="16"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animEffect transition="in" filter="fade">
                                      <p:cBhvr>
                                        <p:cTn id="29" dur="500"/>
                                        <p:tgtEl>
                                          <p:spTgt spid="43"/>
                                        </p:tgtEl>
                                      </p:cBhvr>
                                    </p:animEffect>
                                  </p:childTnLst>
                                </p:cTn>
                              </p:par>
                              <p:par>
                                <p:cTn id="30" presetID="53" presetClass="entr" presetSubtype="16"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p:cTn id="32" dur="500" fill="hold"/>
                                        <p:tgtEl>
                                          <p:spTgt spid="42"/>
                                        </p:tgtEl>
                                        <p:attrNameLst>
                                          <p:attrName>ppt_w</p:attrName>
                                        </p:attrNameLst>
                                      </p:cBhvr>
                                      <p:tavLst>
                                        <p:tav tm="0">
                                          <p:val>
                                            <p:fltVal val="0"/>
                                          </p:val>
                                        </p:tav>
                                        <p:tav tm="100000">
                                          <p:val>
                                            <p:strVal val="#ppt_w"/>
                                          </p:val>
                                        </p:tav>
                                      </p:tavLst>
                                    </p:anim>
                                    <p:anim calcmode="lin" valueType="num">
                                      <p:cBhvr>
                                        <p:cTn id="33" dur="500" fill="hold"/>
                                        <p:tgtEl>
                                          <p:spTgt spid="42"/>
                                        </p:tgtEl>
                                        <p:attrNameLst>
                                          <p:attrName>ppt_h</p:attrName>
                                        </p:attrNameLst>
                                      </p:cBhvr>
                                      <p:tavLst>
                                        <p:tav tm="0">
                                          <p:val>
                                            <p:fltVal val="0"/>
                                          </p:val>
                                        </p:tav>
                                        <p:tav tm="100000">
                                          <p:val>
                                            <p:strVal val="#ppt_h"/>
                                          </p:val>
                                        </p:tav>
                                      </p:tavLst>
                                    </p:anim>
                                    <p:animEffect transition="in" filter="fade">
                                      <p:cBhvr>
                                        <p:cTn id="34" dur="500"/>
                                        <p:tgtEl>
                                          <p:spTgt spid="42"/>
                                        </p:tgtEl>
                                      </p:cBhvr>
                                    </p:animEffect>
                                  </p:childTnLst>
                                </p:cTn>
                              </p:par>
                              <p:par>
                                <p:cTn id="35" presetID="53" presetClass="entr" presetSubtype="16"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ppt_w</p:attrName>
                                        </p:attrNameLst>
                                      </p:cBhvr>
                                      <p:tavLst>
                                        <p:tav tm="0">
                                          <p:val>
                                            <p:fltVal val="0"/>
                                          </p:val>
                                        </p:tav>
                                        <p:tav tm="100000">
                                          <p:val>
                                            <p:strVal val="#ppt_w"/>
                                          </p:val>
                                        </p:tav>
                                      </p:tavLst>
                                    </p:anim>
                                    <p:anim calcmode="lin" valueType="num">
                                      <p:cBhvr>
                                        <p:cTn id="43" dur="500" fill="hold"/>
                                        <p:tgtEl>
                                          <p:spTgt spid="40"/>
                                        </p:tgtEl>
                                        <p:attrNameLst>
                                          <p:attrName>ppt_h</p:attrName>
                                        </p:attrNameLst>
                                      </p:cBhvr>
                                      <p:tavLst>
                                        <p:tav tm="0">
                                          <p:val>
                                            <p:fltVal val="0"/>
                                          </p:val>
                                        </p:tav>
                                        <p:tav tm="100000">
                                          <p:val>
                                            <p:strVal val="#ppt_h"/>
                                          </p:val>
                                        </p:tav>
                                      </p:tavLst>
                                    </p:anim>
                                    <p:animEffect transition="in" filter="fade">
                                      <p:cBhvr>
                                        <p:cTn id="44" dur="500"/>
                                        <p:tgtEl>
                                          <p:spTgt spid="40"/>
                                        </p:tgtEl>
                                      </p:cBhvr>
                                    </p:animEffect>
                                  </p:childTnLst>
                                </p:cTn>
                              </p:par>
                              <p:par>
                                <p:cTn id="45" presetID="53" presetClass="entr" presetSubtype="16"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animEffect transition="in" filter="fade">
                                      <p:cBhvr>
                                        <p:cTn id="49" dur="500"/>
                                        <p:tgtEl>
                                          <p:spTgt spid="39"/>
                                        </p:tgtEl>
                                      </p:cBhvr>
                                    </p:animEffect>
                                  </p:childTnLst>
                                </p:cTn>
                              </p:par>
                              <p:par>
                                <p:cTn id="50" presetID="53" presetClass="entr" presetSubtype="16"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p:cTn id="52" dur="500" fill="hold"/>
                                        <p:tgtEl>
                                          <p:spTgt spid="38"/>
                                        </p:tgtEl>
                                        <p:attrNameLst>
                                          <p:attrName>ppt_w</p:attrName>
                                        </p:attrNameLst>
                                      </p:cBhvr>
                                      <p:tavLst>
                                        <p:tav tm="0">
                                          <p:val>
                                            <p:fltVal val="0"/>
                                          </p:val>
                                        </p:tav>
                                        <p:tav tm="100000">
                                          <p:val>
                                            <p:strVal val="#ppt_w"/>
                                          </p:val>
                                        </p:tav>
                                      </p:tavLst>
                                    </p:anim>
                                    <p:anim calcmode="lin" valueType="num">
                                      <p:cBhvr>
                                        <p:cTn id="53" dur="500" fill="hold"/>
                                        <p:tgtEl>
                                          <p:spTgt spid="38"/>
                                        </p:tgtEl>
                                        <p:attrNameLst>
                                          <p:attrName>ppt_h</p:attrName>
                                        </p:attrNameLst>
                                      </p:cBhvr>
                                      <p:tavLst>
                                        <p:tav tm="0">
                                          <p:val>
                                            <p:fltVal val="0"/>
                                          </p:val>
                                        </p:tav>
                                        <p:tav tm="100000">
                                          <p:val>
                                            <p:strVal val="#ppt_h"/>
                                          </p:val>
                                        </p:tav>
                                      </p:tavLst>
                                    </p:anim>
                                    <p:animEffect transition="in" filter="fade">
                                      <p:cBhvr>
                                        <p:cTn id="54" dur="500"/>
                                        <p:tgtEl>
                                          <p:spTgt spid="38"/>
                                        </p:tgtEl>
                                      </p:cBhvr>
                                    </p:animEffect>
                                  </p:childTnLst>
                                </p:cTn>
                              </p:par>
                              <p:par>
                                <p:cTn id="55" presetID="53" presetClass="entr" presetSubtype="16"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fltVal val="0"/>
                                          </p:val>
                                        </p:tav>
                                        <p:tav tm="100000">
                                          <p:val>
                                            <p:strVal val="#ppt_w"/>
                                          </p:val>
                                        </p:tav>
                                      </p:tavLst>
                                    </p:anim>
                                    <p:anim calcmode="lin" valueType="num">
                                      <p:cBhvr>
                                        <p:cTn id="58" dur="500" fill="hold"/>
                                        <p:tgtEl>
                                          <p:spTgt spid="37"/>
                                        </p:tgtEl>
                                        <p:attrNameLst>
                                          <p:attrName>ppt_h</p:attrName>
                                        </p:attrNameLst>
                                      </p:cBhvr>
                                      <p:tavLst>
                                        <p:tav tm="0">
                                          <p:val>
                                            <p:fltVal val="0"/>
                                          </p:val>
                                        </p:tav>
                                        <p:tav tm="100000">
                                          <p:val>
                                            <p:strVal val="#ppt_h"/>
                                          </p:val>
                                        </p:tav>
                                      </p:tavLst>
                                    </p:anim>
                                    <p:animEffect transition="in" filter="fade">
                                      <p:cBhvr>
                                        <p:cTn id="59" dur="500"/>
                                        <p:tgtEl>
                                          <p:spTgt spid="37"/>
                                        </p:tgtEl>
                                      </p:cBhvr>
                                    </p:animEffect>
                                  </p:childTnLst>
                                </p:cTn>
                              </p:par>
                              <p:par>
                                <p:cTn id="60" presetID="53" presetClass="entr" presetSubtype="16" fill="hold" nodeType="with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p:cTn id="62" dur="500" fill="hold"/>
                                        <p:tgtEl>
                                          <p:spTgt spid="36"/>
                                        </p:tgtEl>
                                        <p:attrNameLst>
                                          <p:attrName>ppt_w</p:attrName>
                                        </p:attrNameLst>
                                      </p:cBhvr>
                                      <p:tavLst>
                                        <p:tav tm="0">
                                          <p:val>
                                            <p:fltVal val="0"/>
                                          </p:val>
                                        </p:tav>
                                        <p:tav tm="100000">
                                          <p:val>
                                            <p:strVal val="#ppt_w"/>
                                          </p:val>
                                        </p:tav>
                                      </p:tavLst>
                                    </p:anim>
                                    <p:anim calcmode="lin" valueType="num">
                                      <p:cBhvr>
                                        <p:cTn id="63" dur="500" fill="hold"/>
                                        <p:tgtEl>
                                          <p:spTgt spid="36"/>
                                        </p:tgtEl>
                                        <p:attrNameLst>
                                          <p:attrName>ppt_h</p:attrName>
                                        </p:attrNameLst>
                                      </p:cBhvr>
                                      <p:tavLst>
                                        <p:tav tm="0">
                                          <p:val>
                                            <p:fltVal val="0"/>
                                          </p:val>
                                        </p:tav>
                                        <p:tav tm="100000">
                                          <p:val>
                                            <p:strVal val="#ppt_h"/>
                                          </p:val>
                                        </p:tav>
                                      </p:tavLst>
                                    </p:anim>
                                    <p:animEffect transition="in" filter="fade">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42"/>
                                        </p:tgtEl>
                                        <p:attrNameLst>
                                          <p:attrName>style.visibility</p:attrName>
                                        </p:attrNameLst>
                                      </p:cBhvr>
                                      <p:to>
                                        <p:strVal val="visible"/>
                                      </p:to>
                                    </p:set>
                                    <p:anim calcmode="lin" valueType="num">
                                      <p:cBhvr>
                                        <p:cTn id="69" dur="500" fill="hold"/>
                                        <p:tgtEl>
                                          <p:spTgt spid="142"/>
                                        </p:tgtEl>
                                        <p:attrNameLst>
                                          <p:attrName>ppt_w</p:attrName>
                                        </p:attrNameLst>
                                      </p:cBhvr>
                                      <p:tavLst>
                                        <p:tav tm="0">
                                          <p:val>
                                            <p:fltVal val="0"/>
                                          </p:val>
                                        </p:tav>
                                        <p:tav tm="100000">
                                          <p:val>
                                            <p:strVal val="#ppt_w"/>
                                          </p:val>
                                        </p:tav>
                                      </p:tavLst>
                                    </p:anim>
                                    <p:anim calcmode="lin" valueType="num">
                                      <p:cBhvr>
                                        <p:cTn id="70" dur="500" fill="hold"/>
                                        <p:tgtEl>
                                          <p:spTgt spid="142"/>
                                        </p:tgtEl>
                                        <p:attrNameLst>
                                          <p:attrName>ppt_h</p:attrName>
                                        </p:attrNameLst>
                                      </p:cBhvr>
                                      <p:tavLst>
                                        <p:tav tm="0">
                                          <p:val>
                                            <p:fltVal val="0"/>
                                          </p:val>
                                        </p:tav>
                                        <p:tav tm="100000">
                                          <p:val>
                                            <p:strVal val="#ppt_h"/>
                                          </p:val>
                                        </p:tav>
                                      </p:tavLst>
                                    </p:anim>
                                    <p:animEffect transition="in" filter="fade">
                                      <p:cBhvr>
                                        <p:cTn id="71" dur="500"/>
                                        <p:tgtEl>
                                          <p:spTgt spid="142"/>
                                        </p:tgtEl>
                                      </p:cBhvr>
                                    </p:animEffect>
                                  </p:childTnLst>
                                </p:cTn>
                              </p:par>
                              <p:par>
                                <p:cTn id="72" presetID="53" presetClass="entr" presetSubtype="16" fill="hold" nodeType="withEffect">
                                  <p:stCondLst>
                                    <p:cond delay="0"/>
                                  </p:stCondLst>
                                  <p:childTnLst>
                                    <p:set>
                                      <p:cBhvr>
                                        <p:cTn id="73" dur="1" fill="hold">
                                          <p:stCondLst>
                                            <p:cond delay="0"/>
                                          </p:stCondLst>
                                        </p:cTn>
                                        <p:tgtEl>
                                          <p:spTgt spid="141"/>
                                        </p:tgtEl>
                                        <p:attrNameLst>
                                          <p:attrName>style.visibility</p:attrName>
                                        </p:attrNameLst>
                                      </p:cBhvr>
                                      <p:to>
                                        <p:strVal val="visible"/>
                                      </p:to>
                                    </p:set>
                                    <p:anim calcmode="lin" valueType="num">
                                      <p:cBhvr>
                                        <p:cTn id="74" dur="500" fill="hold"/>
                                        <p:tgtEl>
                                          <p:spTgt spid="141"/>
                                        </p:tgtEl>
                                        <p:attrNameLst>
                                          <p:attrName>ppt_w</p:attrName>
                                        </p:attrNameLst>
                                      </p:cBhvr>
                                      <p:tavLst>
                                        <p:tav tm="0">
                                          <p:val>
                                            <p:fltVal val="0"/>
                                          </p:val>
                                        </p:tav>
                                        <p:tav tm="100000">
                                          <p:val>
                                            <p:strVal val="#ppt_w"/>
                                          </p:val>
                                        </p:tav>
                                      </p:tavLst>
                                    </p:anim>
                                    <p:anim calcmode="lin" valueType="num">
                                      <p:cBhvr>
                                        <p:cTn id="75" dur="500" fill="hold"/>
                                        <p:tgtEl>
                                          <p:spTgt spid="141"/>
                                        </p:tgtEl>
                                        <p:attrNameLst>
                                          <p:attrName>ppt_h</p:attrName>
                                        </p:attrNameLst>
                                      </p:cBhvr>
                                      <p:tavLst>
                                        <p:tav tm="0">
                                          <p:val>
                                            <p:fltVal val="0"/>
                                          </p:val>
                                        </p:tav>
                                        <p:tav tm="100000">
                                          <p:val>
                                            <p:strVal val="#ppt_h"/>
                                          </p:val>
                                        </p:tav>
                                      </p:tavLst>
                                    </p:anim>
                                    <p:animEffect transition="in" filter="fade">
                                      <p:cBhvr>
                                        <p:cTn id="76" dur="500"/>
                                        <p:tgtEl>
                                          <p:spTgt spid="141"/>
                                        </p:tgtEl>
                                      </p:cBhvr>
                                    </p:animEffect>
                                  </p:childTnLst>
                                </p:cTn>
                              </p:par>
                              <p:par>
                                <p:cTn id="77" presetID="53" presetClass="entr" presetSubtype="16" fill="hold" nodeType="withEffect">
                                  <p:stCondLst>
                                    <p:cond delay="0"/>
                                  </p:stCondLst>
                                  <p:childTnLst>
                                    <p:set>
                                      <p:cBhvr>
                                        <p:cTn id="78" dur="1" fill="hold">
                                          <p:stCondLst>
                                            <p:cond delay="0"/>
                                          </p:stCondLst>
                                        </p:cTn>
                                        <p:tgtEl>
                                          <p:spTgt spid="140"/>
                                        </p:tgtEl>
                                        <p:attrNameLst>
                                          <p:attrName>style.visibility</p:attrName>
                                        </p:attrNameLst>
                                      </p:cBhvr>
                                      <p:to>
                                        <p:strVal val="visible"/>
                                      </p:to>
                                    </p:set>
                                    <p:anim calcmode="lin" valueType="num">
                                      <p:cBhvr>
                                        <p:cTn id="79" dur="500" fill="hold"/>
                                        <p:tgtEl>
                                          <p:spTgt spid="140"/>
                                        </p:tgtEl>
                                        <p:attrNameLst>
                                          <p:attrName>ppt_w</p:attrName>
                                        </p:attrNameLst>
                                      </p:cBhvr>
                                      <p:tavLst>
                                        <p:tav tm="0">
                                          <p:val>
                                            <p:fltVal val="0"/>
                                          </p:val>
                                        </p:tav>
                                        <p:tav tm="100000">
                                          <p:val>
                                            <p:strVal val="#ppt_w"/>
                                          </p:val>
                                        </p:tav>
                                      </p:tavLst>
                                    </p:anim>
                                    <p:anim calcmode="lin" valueType="num">
                                      <p:cBhvr>
                                        <p:cTn id="80" dur="500" fill="hold"/>
                                        <p:tgtEl>
                                          <p:spTgt spid="140"/>
                                        </p:tgtEl>
                                        <p:attrNameLst>
                                          <p:attrName>ppt_h</p:attrName>
                                        </p:attrNameLst>
                                      </p:cBhvr>
                                      <p:tavLst>
                                        <p:tav tm="0">
                                          <p:val>
                                            <p:fltVal val="0"/>
                                          </p:val>
                                        </p:tav>
                                        <p:tav tm="100000">
                                          <p:val>
                                            <p:strVal val="#ppt_h"/>
                                          </p:val>
                                        </p:tav>
                                      </p:tavLst>
                                    </p:anim>
                                    <p:animEffect transition="in" filter="fade">
                                      <p:cBhvr>
                                        <p:cTn id="81" dur="500"/>
                                        <p:tgtEl>
                                          <p:spTgt spid="140"/>
                                        </p:tgtEl>
                                      </p:cBhvr>
                                    </p:animEffect>
                                  </p:childTnLst>
                                </p:cTn>
                              </p:par>
                              <p:par>
                                <p:cTn id="82" presetID="53" presetClass="entr" presetSubtype="16" fill="hold" nodeType="withEffect">
                                  <p:stCondLst>
                                    <p:cond delay="0"/>
                                  </p:stCondLst>
                                  <p:childTnLst>
                                    <p:set>
                                      <p:cBhvr>
                                        <p:cTn id="83" dur="1" fill="hold">
                                          <p:stCondLst>
                                            <p:cond delay="0"/>
                                          </p:stCondLst>
                                        </p:cTn>
                                        <p:tgtEl>
                                          <p:spTgt spid="139"/>
                                        </p:tgtEl>
                                        <p:attrNameLst>
                                          <p:attrName>style.visibility</p:attrName>
                                        </p:attrNameLst>
                                      </p:cBhvr>
                                      <p:to>
                                        <p:strVal val="visible"/>
                                      </p:to>
                                    </p:set>
                                    <p:anim calcmode="lin" valueType="num">
                                      <p:cBhvr>
                                        <p:cTn id="84" dur="500" fill="hold"/>
                                        <p:tgtEl>
                                          <p:spTgt spid="139"/>
                                        </p:tgtEl>
                                        <p:attrNameLst>
                                          <p:attrName>ppt_w</p:attrName>
                                        </p:attrNameLst>
                                      </p:cBhvr>
                                      <p:tavLst>
                                        <p:tav tm="0">
                                          <p:val>
                                            <p:fltVal val="0"/>
                                          </p:val>
                                        </p:tav>
                                        <p:tav tm="100000">
                                          <p:val>
                                            <p:strVal val="#ppt_w"/>
                                          </p:val>
                                        </p:tav>
                                      </p:tavLst>
                                    </p:anim>
                                    <p:anim calcmode="lin" valueType="num">
                                      <p:cBhvr>
                                        <p:cTn id="85" dur="500" fill="hold"/>
                                        <p:tgtEl>
                                          <p:spTgt spid="139"/>
                                        </p:tgtEl>
                                        <p:attrNameLst>
                                          <p:attrName>ppt_h</p:attrName>
                                        </p:attrNameLst>
                                      </p:cBhvr>
                                      <p:tavLst>
                                        <p:tav tm="0">
                                          <p:val>
                                            <p:fltVal val="0"/>
                                          </p:val>
                                        </p:tav>
                                        <p:tav tm="100000">
                                          <p:val>
                                            <p:strVal val="#ppt_h"/>
                                          </p:val>
                                        </p:tav>
                                      </p:tavLst>
                                    </p:anim>
                                    <p:animEffect transition="in" filter="fade">
                                      <p:cBhvr>
                                        <p:cTn id="86" dur="500"/>
                                        <p:tgtEl>
                                          <p:spTgt spid="139"/>
                                        </p:tgtEl>
                                      </p:cBhvr>
                                    </p:animEffect>
                                  </p:childTnLst>
                                </p:cTn>
                              </p:par>
                              <p:par>
                                <p:cTn id="87" presetID="53" presetClass="entr" presetSubtype="16" fill="hold" nodeType="withEffect">
                                  <p:stCondLst>
                                    <p:cond delay="0"/>
                                  </p:stCondLst>
                                  <p:childTnLst>
                                    <p:set>
                                      <p:cBhvr>
                                        <p:cTn id="88" dur="1" fill="hold">
                                          <p:stCondLst>
                                            <p:cond delay="0"/>
                                          </p:stCondLst>
                                        </p:cTn>
                                        <p:tgtEl>
                                          <p:spTgt spid="138"/>
                                        </p:tgtEl>
                                        <p:attrNameLst>
                                          <p:attrName>style.visibility</p:attrName>
                                        </p:attrNameLst>
                                      </p:cBhvr>
                                      <p:to>
                                        <p:strVal val="visible"/>
                                      </p:to>
                                    </p:set>
                                    <p:anim calcmode="lin" valueType="num">
                                      <p:cBhvr>
                                        <p:cTn id="89" dur="500" fill="hold"/>
                                        <p:tgtEl>
                                          <p:spTgt spid="138"/>
                                        </p:tgtEl>
                                        <p:attrNameLst>
                                          <p:attrName>ppt_w</p:attrName>
                                        </p:attrNameLst>
                                      </p:cBhvr>
                                      <p:tavLst>
                                        <p:tav tm="0">
                                          <p:val>
                                            <p:fltVal val="0"/>
                                          </p:val>
                                        </p:tav>
                                        <p:tav tm="100000">
                                          <p:val>
                                            <p:strVal val="#ppt_w"/>
                                          </p:val>
                                        </p:tav>
                                      </p:tavLst>
                                    </p:anim>
                                    <p:anim calcmode="lin" valueType="num">
                                      <p:cBhvr>
                                        <p:cTn id="90" dur="500" fill="hold"/>
                                        <p:tgtEl>
                                          <p:spTgt spid="138"/>
                                        </p:tgtEl>
                                        <p:attrNameLst>
                                          <p:attrName>ppt_h</p:attrName>
                                        </p:attrNameLst>
                                      </p:cBhvr>
                                      <p:tavLst>
                                        <p:tav tm="0">
                                          <p:val>
                                            <p:fltVal val="0"/>
                                          </p:val>
                                        </p:tav>
                                        <p:tav tm="100000">
                                          <p:val>
                                            <p:strVal val="#ppt_h"/>
                                          </p:val>
                                        </p:tav>
                                      </p:tavLst>
                                    </p:anim>
                                    <p:animEffect transition="in" filter="fade">
                                      <p:cBhvr>
                                        <p:cTn id="91" dur="500"/>
                                        <p:tgtEl>
                                          <p:spTgt spid="138"/>
                                        </p:tgtEl>
                                      </p:cBhvr>
                                    </p:animEffect>
                                  </p:childTnLst>
                                </p:cTn>
                              </p:par>
                              <p:par>
                                <p:cTn id="92" presetID="53" presetClass="entr" presetSubtype="16" fill="hold" nodeType="withEffect">
                                  <p:stCondLst>
                                    <p:cond delay="0"/>
                                  </p:stCondLst>
                                  <p:childTnLst>
                                    <p:set>
                                      <p:cBhvr>
                                        <p:cTn id="93" dur="1" fill="hold">
                                          <p:stCondLst>
                                            <p:cond delay="0"/>
                                          </p:stCondLst>
                                        </p:cTn>
                                        <p:tgtEl>
                                          <p:spTgt spid="137"/>
                                        </p:tgtEl>
                                        <p:attrNameLst>
                                          <p:attrName>style.visibility</p:attrName>
                                        </p:attrNameLst>
                                      </p:cBhvr>
                                      <p:to>
                                        <p:strVal val="visible"/>
                                      </p:to>
                                    </p:set>
                                    <p:anim calcmode="lin" valueType="num">
                                      <p:cBhvr>
                                        <p:cTn id="94" dur="500" fill="hold"/>
                                        <p:tgtEl>
                                          <p:spTgt spid="137"/>
                                        </p:tgtEl>
                                        <p:attrNameLst>
                                          <p:attrName>ppt_w</p:attrName>
                                        </p:attrNameLst>
                                      </p:cBhvr>
                                      <p:tavLst>
                                        <p:tav tm="0">
                                          <p:val>
                                            <p:fltVal val="0"/>
                                          </p:val>
                                        </p:tav>
                                        <p:tav tm="100000">
                                          <p:val>
                                            <p:strVal val="#ppt_w"/>
                                          </p:val>
                                        </p:tav>
                                      </p:tavLst>
                                    </p:anim>
                                    <p:anim calcmode="lin" valueType="num">
                                      <p:cBhvr>
                                        <p:cTn id="95" dur="500" fill="hold"/>
                                        <p:tgtEl>
                                          <p:spTgt spid="137"/>
                                        </p:tgtEl>
                                        <p:attrNameLst>
                                          <p:attrName>ppt_h</p:attrName>
                                        </p:attrNameLst>
                                      </p:cBhvr>
                                      <p:tavLst>
                                        <p:tav tm="0">
                                          <p:val>
                                            <p:fltVal val="0"/>
                                          </p:val>
                                        </p:tav>
                                        <p:tav tm="100000">
                                          <p:val>
                                            <p:strVal val="#ppt_h"/>
                                          </p:val>
                                        </p:tav>
                                      </p:tavLst>
                                    </p:anim>
                                    <p:animEffect transition="in" filter="fade">
                                      <p:cBhvr>
                                        <p:cTn id="96" dur="500"/>
                                        <p:tgtEl>
                                          <p:spTgt spid="137"/>
                                        </p:tgtEl>
                                      </p:cBhvr>
                                    </p:animEffect>
                                  </p:childTnLst>
                                </p:cTn>
                              </p:par>
                              <p:par>
                                <p:cTn id="97" presetID="53" presetClass="entr" presetSubtype="16" fill="hold" nodeType="withEffect">
                                  <p:stCondLst>
                                    <p:cond delay="0"/>
                                  </p:stCondLst>
                                  <p:childTnLst>
                                    <p:set>
                                      <p:cBhvr>
                                        <p:cTn id="98" dur="1" fill="hold">
                                          <p:stCondLst>
                                            <p:cond delay="0"/>
                                          </p:stCondLst>
                                        </p:cTn>
                                        <p:tgtEl>
                                          <p:spTgt spid="44"/>
                                        </p:tgtEl>
                                        <p:attrNameLst>
                                          <p:attrName>style.visibility</p:attrName>
                                        </p:attrNameLst>
                                      </p:cBhvr>
                                      <p:to>
                                        <p:strVal val="visible"/>
                                      </p:to>
                                    </p:set>
                                    <p:anim calcmode="lin" valueType="num">
                                      <p:cBhvr>
                                        <p:cTn id="99" dur="500" fill="hold"/>
                                        <p:tgtEl>
                                          <p:spTgt spid="44"/>
                                        </p:tgtEl>
                                        <p:attrNameLst>
                                          <p:attrName>ppt_w</p:attrName>
                                        </p:attrNameLst>
                                      </p:cBhvr>
                                      <p:tavLst>
                                        <p:tav tm="0">
                                          <p:val>
                                            <p:fltVal val="0"/>
                                          </p:val>
                                        </p:tav>
                                        <p:tav tm="100000">
                                          <p:val>
                                            <p:strVal val="#ppt_w"/>
                                          </p:val>
                                        </p:tav>
                                      </p:tavLst>
                                    </p:anim>
                                    <p:anim calcmode="lin" valueType="num">
                                      <p:cBhvr>
                                        <p:cTn id="100" dur="500" fill="hold"/>
                                        <p:tgtEl>
                                          <p:spTgt spid="44"/>
                                        </p:tgtEl>
                                        <p:attrNameLst>
                                          <p:attrName>ppt_h</p:attrName>
                                        </p:attrNameLst>
                                      </p:cBhvr>
                                      <p:tavLst>
                                        <p:tav tm="0">
                                          <p:val>
                                            <p:fltVal val="0"/>
                                          </p:val>
                                        </p:tav>
                                        <p:tav tm="100000">
                                          <p:val>
                                            <p:strVal val="#ppt_h"/>
                                          </p:val>
                                        </p:tav>
                                      </p:tavLst>
                                    </p:anim>
                                    <p:animEffect transition="in" filter="fade">
                                      <p:cBhvr>
                                        <p:cTn id="101" dur="500"/>
                                        <p:tgtEl>
                                          <p:spTgt spid="44"/>
                                        </p:tgtEl>
                                      </p:cBhvr>
                                    </p:animEffect>
                                  </p:childTnLst>
                                </p:cTn>
                              </p:par>
                              <p:par>
                                <p:cTn id="102" presetID="53" presetClass="entr" presetSubtype="16"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 calcmode="lin" valueType="num">
                                      <p:cBhvr>
                                        <p:cTn id="104" dur="500" fill="hold"/>
                                        <p:tgtEl>
                                          <p:spTgt spid="45"/>
                                        </p:tgtEl>
                                        <p:attrNameLst>
                                          <p:attrName>ppt_w</p:attrName>
                                        </p:attrNameLst>
                                      </p:cBhvr>
                                      <p:tavLst>
                                        <p:tav tm="0">
                                          <p:val>
                                            <p:fltVal val="0"/>
                                          </p:val>
                                        </p:tav>
                                        <p:tav tm="100000">
                                          <p:val>
                                            <p:strVal val="#ppt_w"/>
                                          </p:val>
                                        </p:tav>
                                      </p:tavLst>
                                    </p:anim>
                                    <p:anim calcmode="lin" valueType="num">
                                      <p:cBhvr>
                                        <p:cTn id="105" dur="500" fill="hold"/>
                                        <p:tgtEl>
                                          <p:spTgt spid="45"/>
                                        </p:tgtEl>
                                        <p:attrNameLst>
                                          <p:attrName>ppt_h</p:attrName>
                                        </p:attrNameLst>
                                      </p:cBhvr>
                                      <p:tavLst>
                                        <p:tav tm="0">
                                          <p:val>
                                            <p:fltVal val="0"/>
                                          </p:val>
                                        </p:tav>
                                        <p:tav tm="100000">
                                          <p:val>
                                            <p:strVal val="#ppt_h"/>
                                          </p:val>
                                        </p:tav>
                                      </p:tavLst>
                                    </p:anim>
                                    <p:animEffect transition="in" filter="fade">
                                      <p:cBhvr>
                                        <p:cTn id="106" dur="500"/>
                                        <p:tgtEl>
                                          <p:spTgt spid="45"/>
                                        </p:tgtEl>
                                      </p:cBhvr>
                                    </p:animEffect>
                                  </p:childTnLst>
                                </p:cTn>
                              </p:par>
                              <p:par>
                                <p:cTn id="107" presetID="53" presetClass="entr" presetSubtype="16" fill="hold" nodeType="withEffect">
                                  <p:stCondLst>
                                    <p:cond delay="0"/>
                                  </p:stCondLst>
                                  <p:childTnLst>
                                    <p:set>
                                      <p:cBhvr>
                                        <p:cTn id="108" dur="1" fill="hold">
                                          <p:stCondLst>
                                            <p:cond delay="0"/>
                                          </p:stCondLst>
                                        </p:cTn>
                                        <p:tgtEl>
                                          <p:spTgt spid="46"/>
                                        </p:tgtEl>
                                        <p:attrNameLst>
                                          <p:attrName>style.visibility</p:attrName>
                                        </p:attrNameLst>
                                      </p:cBhvr>
                                      <p:to>
                                        <p:strVal val="visible"/>
                                      </p:to>
                                    </p:set>
                                    <p:anim calcmode="lin" valueType="num">
                                      <p:cBhvr>
                                        <p:cTn id="109" dur="500" fill="hold"/>
                                        <p:tgtEl>
                                          <p:spTgt spid="46"/>
                                        </p:tgtEl>
                                        <p:attrNameLst>
                                          <p:attrName>ppt_w</p:attrName>
                                        </p:attrNameLst>
                                      </p:cBhvr>
                                      <p:tavLst>
                                        <p:tav tm="0">
                                          <p:val>
                                            <p:fltVal val="0"/>
                                          </p:val>
                                        </p:tav>
                                        <p:tav tm="100000">
                                          <p:val>
                                            <p:strVal val="#ppt_w"/>
                                          </p:val>
                                        </p:tav>
                                      </p:tavLst>
                                    </p:anim>
                                    <p:anim calcmode="lin" valueType="num">
                                      <p:cBhvr>
                                        <p:cTn id="110" dur="500" fill="hold"/>
                                        <p:tgtEl>
                                          <p:spTgt spid="46"/>
                                        </p:tgtEl>
                                        <p:attrNameLst>
                                          <p:attrName>ppt_h</p:attrName>
                                        </p:attrNameLst>
                                      </p:cBhvr>
                                      <p:tavLst>
                                        <p:tav tm="0">
                                          <p:val>
                                            <p:fltVal val="0"/>
                                          </p:val>
                                        </p:tav>
                                        <p:tav tm="100000">
                                          <p:val>
                                            <p:strVal val="#ppt_h"/>
                                          </p:val>
                                        </p:tav>
                                      </p:tavLst>
                                    </p:anim>
                                    <p:animEffect transition="in" filter="fade">
                                      <p:cBhvr>
                                        <p:cTn id="111" dur="500"/>
                                        <p:tgtEl>
                                          <p:spTgt spid="46"/>
                                        </p:tgtEl>
                                      </p:cBhvr>
                                    </p:animEffect>
                                  </p:childTnLst>
                                </p:cTn>
                              </p:par>
                              <p:par>
                                <p:cTn id="112" presetID="53" presetClass="entr" presetSubtype="16" fill="hold" nodeType="withEffect">
                                  <p:stCondLst>
                                    <p:cond delay="0"/>
                                  </p:stCondLst>
                                  <p:childTnLst>
                                    <p:set>
                                      <p:cBhvr>
                                        <p:cTn id="113" dur="1" fill="hold">
                                          <p:stCondLst>
                                            <p:cond delay="0"/>
                                          </p:stCondLst>
                                        </p:cTn>
                                        <p:tgtEl>
                                          <p:spTgt spid="47"/>
                                        </p:tgtEl>
                                        <p:attrNameLst>
                                          <p:attrName>style.visibility</p:attrName>
                                        </p:attrNameLst>
                                      </p:cBhvr>
                                      <p:to>
                                        <p:strVal val="visible"/>
                                      </p:to>
                                    </p:set>
                                    <p:anim calcmode="lin" valueType="num">
                                      <p:cBhvr>
                                        <p:cTn id="114" dur="500" fill="hold"/>
                                        <p:tgtEl>
                                          <p:spTgt spid="47"/>
                                        </p:tgtEl>
                                        <p:attrNameLst>
                                          <p:attrName>ppt_w</p:attrName>
                                        </p:attrNameLst>
                                      </p:cBhvr>
                                      <p:tavLst>
                                        <p:tav tm="0">
                                          <p:val>
                                            <p:fltVal val="0"/>
                                          </p:val>
                                        </p:tav>
                                        <p:tav tm="100000">
                                          <p:val>
                                            <p:strVal val="#ppt_w"/>
                                          </p:val>
                                        </p:tav>
                                      </p:tavLst>
                                    </p:anim>
                                    <p:anim calcmode="lin" valueType="num">
                                      <p:cBhvr>
                                        <p:cTn id="115" dur="500" fill="hold"/>
                                        <p:tgtEl>
                                          <p:spTgt spid="47"/>
                                        </p:tgtEl>
                                        <p:attrNameLst>
                                          <p:attrName>ppt_h</p:attrName>
                                        </p:attrNameLst>
                                      </p:cBhvr>
                                      <p:tavLst>
                                        <p:tav tm="0">
                                          <p:val>
                                            <p:fltVal val="0"/>
                                          </p:val>
                                        </p:tav>
                                        <p:tav tm="100000">
                                          <p:val>
                                            <p:strVal val="#ppt_h"/>
                                          </p:val>
                                        </p:tav>
                                      </p:tavLst>
                                    </p:anim>
                                    <p:animEffect transition="in" filter="fade">
                                      <p:cBhvr>
                                        <p:cTn id="116" dur="500"/>
                                        <p:tgtEl>
                                          <p:spTgt spid="47"/>
                                        </p:tgtEl>
                                      </p:cBhvr>
                                    </p:animEffect>
                                  </p:childTnLst>
                                </p:cTn>
                              </p:par>
                              <p:par>
                                <p:cTn id="117" presetID="53" presetClass="entr" presetSubtype="16" fill="hold" nodeType="withEffect">
                                  <p:stCondLst>
                                    <p:cond delay="0"/>
                                  </p:stCondLst>
                                  <p:childTnLst>
                                    <p:set>
                                      <p:cBhvr>
                                        <p:cTn id="118" dur="1" fill="hold">
                                          <p:stCondLst>
                                            <p:cond delay="0"/>
                                          </p:stCondLst>
                                        </p:cTn>
                                        <p:tgtEl>
                                          <p:spTgt spid="48"/>
                                        </p:tgtEl>
                                        <p:attrNameLst>
                                          <p:attrName>style.visibility</p:attrName>
                                        </p:attrNameLst>
                                      </p:cBhvr>
                                      <p:to>
                                        <p:strVal val="visible"/>
                                      </p:to>
                                    </p:set>
                                    <p:anim calcmode="lin" valueType="num">
                                      <p:cBhvr>
                                        <p:cTn id="119" dur="500" fill="hold"/>
                                        <p:tgtEl>
                                          <p:spTgt spid="48"/>
                                        </p:tgtEl>
                                        <p:attrNameLst>
                                          <p:attrName>ppt_w</p:attrName>
                                        </p:attrNameLst>
                                      </p:cBhvr>
                                      <p:tavLst>
                                        <p:tav tm="0">
                                          <p:val>
                                            <p:fltVal val="0"/>
                                          </p:val>
                                        </p:tav>
                                        <p:tav tm="100000">
                                          <p:val>
                                            <p:strVal val="#ppt_w"/>
                                          </p:val>
                                        </p:tav>
                                      </p:tavLst>
                                    </p:anim>
                                    <p:anim calcmode="lin" valueType="num">
                                      <p:cBhvr>
                                        <p:cTn id="120" dur="500" fill="hold"/>
                                        <p:tgtEl>
                                          <p:spTgt spid="48"/>
                                        </p:tgtEl>
                                        <p:attrNameLst>
                                          <p:attrName>ppt_h</p:attrName>
                                        </p:attrNameLst>
                                      </p:cBhvr>
                                      <p:tavLst>
                                        <p:tav tm="0">
                                          <p:val>
                                            <p:fltVal val="0"/>
                                          </p:val>
                                        </p:tav>
                                        <p:tav tm="100000">
                                          <p:val>
                                            <p:strVal val="#ppt_h"/>
                                          </p:val>
                                        </p:tav>
                                      </p:tavLst>
                                    </p:anim>
                                    <p:animEffect transition="in" filter="fade">
                                      <p:cBhvr>
                                        <p:cTn id="121" dur="500"/>
                                        <p:tgtEl>
                                          <p:spTgt spid="48"/>
                                        </p:tgtEl>
                                      </p:cBhvr>
                                    </p:animEffect>
                                  </p:childTnLst>
                                </p:cTn>
                              </p:par>
                              <p:par>
                                <p:cTn id="122" presetID="53" presetClass="entr" presetSubtype="16" fill="hold" nodeType="withEffect">
                                  <p:stCondLst>
                                    <p:cond delay="0"/>
                                  </p:stCondLst>
                                  <p:childTnLst>
                                    <p:set>
                                      <p:cBhvr>
                                        <p:cTn id="123" dur="1" fill="hold">
                                          <p:stCondLst>
                                            <p:cond delay="0"/>
                                          </p:stCondLst>
                                        </p:cTn>
                                        <p:tgtEl>
                                          <p:spTgt spid="49"/>
                                        </p:tgtEl>
                                        <p:attrNameLst>
                                          <p:attrName>style.visibility</p:attrName>
                                        </p:attrNameLst>
                                      </p:cBhvr>
                                      <p:to>
                                        <p:strVal val="visible"/>
                                      </p:to>
                                    </p:set>
                                    <p:anim calcmode="lin" valueType="num">
                                      <p:cBhvr>
                                        <p:cTn id="124" dur="500" fill="hold"/>
                                        <p:tgtEl>
                                          <p:spTgt spid="49"/>
                                        </p:tgtEl>
                                        <p:attrNameLst>
                                          <p:attrName>ppt_w</p:attrName>
                                        </p:attrNameLst>
                                      </p:cBhvr>
                                      <p:tavLst>
                                        <p:tav tm="0">
                                          <p:val>
                                            <p:fltVal val="0"/>
                                          </p:val>
                                        </p:tav>
                                        <p:tav tm="100000">
                                          <p:val>
                                            <p:strVal val="#ppt_w"/>
                                          </p:val>
                                        </p:tav>
                                      </p:tavLst>
                                    </p:anim>
                                    <p:anim calcmode="lin" valueType="num">
                                      <p:cBhvr>
                                        <p:cTn id="125" dur="500" fill="hold"/>
                                        <p:tgtEl>
                                          <p:spTgt spid="49"/>
                                        </p:tgtEl>
                                        <p:attrNameLst>
                                          <p:attrName>ppt_h</p:attrName>
                                        </p:attrNameLst>
                                      </p:cBhvr>
                                      <p:tavLst>
                                        <p:tav tm="0">
                                          <p:val>
                                            <p:fltVal val="0"/>
                                          </p:val>
                                        </p:tav>
                                        <p:tav tm="100000">
                                          <p:val>
                                            <p:strVal val="#ppt_h"/>
                                          </p:val>
                                        </p:tav>
                                      </p:tavLst>
                                    </p:anim>
                                    <p:animEffect transition="in" filter="fade">
                                      <p:cBhvr>
                                        <p:cTn id="126" dur="500"/>
                                        <p:tgtEl>
                                          <p:spTgt spid="49"/>
                                        </p:tgtEl>
                                      </p:cBhvr>
                                    </p:animEffect>
                                  </p:childTnLst>
                                </p:cTn>
                              </p:par>
                              <p:par>
                                <p:cTn id="127" presetID="53" presetClass="entr" presetSubtype="16" fill="hold" nodeType="withEffect">
                                  <p:stCondLst>
                                    <p:cond delay="0"/>
                                  </p:stCondLst>
                                  <p:childTnLst>
                                    <p:set>
                                      <p:cBhvr>
                                        <p:cTn id="128" dur="1" fill="hold">
                                          <p:stCondLst>
                                            <p:cond delay="0"/>
                                          </p:stCondLst>
                                        </p:cTn>
                                        <p:tgtEl>
                                          <p:spTgt spid="50"/>
                                        </p:tgtEl>
                                        <p:attrNameLst>
                                          <p:attrName>style.visibility</p:attrName>
                                        </p:attrNameLst>
                                      </p:cBhvr>
                                      <p:to>
                                        <p:strVal val="visible"/>
                                      </p:to>
                                    </p:set>
                                    <p:anim calcmode="lin" valueType="num">
                                      <p:cBhvr>
                                        <p:cTn id="129" dur="500" fill="hold"/>
                                        <p:tgtEl>
                                          <p:spTgt spid="50"/>
                                        </p:tgtEl>
                                        <p:attrNameLst>
                                          <p:attrName>ppt_w</p:attrName>
                                        </p:attrNameLst>
                                      </p:cBhvr>
                                      <p:tavLst>
                                        <p:tav tm="0">
                                          <p:val>
                                            <p:fltVal val="0"/>
                                          </p:val>
                                        </p:tav>
                                        <p:tav tm="100000">
                                          <p:val>
                                            <p:strVal val="#ppt_w"/>
                                          </p:val>
                                        </p:tav>
                                      </p:tavLst>
                                    </p:anim>
                                    <p:anim calcmode="lin" valueType="num">
                                      <p:cBhvr>
                                        <p:cTn id="130" dur="500" fill="hold"/>
                                        <p:tgtEl>
                                          <p:spTgt spid="50"/>
                                        </p:tgtEl>
                                        <p:attrNameLst>
                                          <p:attrName>ppt_h</p:attrName>
                                        </p:attrNameLst>
                                      </p:cBhvr>
                                      <p:tavLst>
                                        <p:tav tm="0">
                                          <p:val>
                                            <p:fltVal val="0"/>
                                          </p:val>
                                        </p:tav>
                                        <p:tav tm="100000">
                                          <p:val>
                                            <p:strVal val="#ppt_h"/>
                                          </p:val>
                                        </p:tav>
                                      </p:tavLst>
                                    </p:anim>
                                    <p:animEffect transition="in" filter="fade">
                                      <p:cBhvr>
                                        <p:cTn id="131" dur="500"/>
                                        <p:tgtEl>
                                          <p:spTgt spid="50"/>
                                        </p:tgtEl>
                                      </p:cBhvr>
                                    </p:animEffect>
                                  </p:childTnLst>
                                </p:cTn>
                              </p:par>
                              <p:par>
                                <p:cTn id="132" presetID="53" presetClass="entr" presetSubtype="16" fill="hold" nodeType="withEffect">
                                  <p:stCondLst>
                                    <p:cond delay="0"/>
                                  </p:stCondLst>
                                  <p:childTnLst>
                                    <p:set>
                                      <p:cBhvr>
                                        <p:cTn id="133" dur="1" fill="hold">
                                          <p:stCondLst>
                                            <p:cond delay="0"/>
                                          </p:stCondLst>
                                        </p:cTn>
                                        <p:tgtEl>
                                          <p:spTgt spid="51"/>
                                        </p:tgtEl>
                                        <p:attrNameLst>
                                          <p:attrName>style.visibility</p:attrName>
                                        </p:attrNameLst>
                                      </p:cBhvr>
                                      <p:to>
                                        <p:strVal val="visible"/>
                                      </p:to>
                                    </p:set>
                                    <p:anim calcmode="lin" valueType="num">
                                      <p:cBhvr>
                                        <p:cTn id="134" dur="500" fill="hold"/>
                                        <p:tgtEl>
                                          <p:spTgt spid="51"/>
                                        </p:tgtEl>
                                        <p:attrNameLst>
                                          <p:attrName>ppt_w</p:attrName>
                                        </p:attrNameLst>
                                      </p:cBhvr>
                                      <p:tavLst>
                                        <p:tav tm="0">
                                          <p:val>
                                            <p:fltVal val="0"/>
                                          </p:val>
                                        </p:tav>
                                        <p:tav tm="100000">
                                          <p:val>
                                            <p:strVal val="#ppt_w"/>
                                          </p:val>
                                        </p:tav>
                                      </p:tavLst>
                                    </p:anim>
                                    <p:anim calcmode="lin" valueType="num">
                                      <p:cBhvr>
                                        <p:cTn id="135" dur="500" fill="hold"/>
                                        <p:tgtEl>
                                          <p:spTgt spid="51"/>
                                        </p:tgtEl>
                                        <p:attrNameLst>
                                          <p:attrName>ppt_h</p:attrName>
                                        </p:attrNameLst>
                                      </p:cBhvr>
                                      <p:tavLst>
                                        <p:tav tm="0">
                                          <p:val>
                                            <p:fltVal val="0"/>
                                          </p:val>
                                        </p:tav>
                                        <p:tav tm="100000">
                                          <p:val>
                                            <p:strVal val="#ppt_h"/>
                                          </p:val>
                                        </p:tav>
                                      </p:tavLst>
                                    </p:anim>
                                    <p:animEffect transition="in" filter="fade">
                                      <p:cBhvr>
                                        <p:cTn id="136" dur="500"/>
                                        <p:tgtEl>
                                          <p:spTgt spid="51"/>
                                        </p:tgtEl>
                                      </p:cBhvr>
                                    </p:animEffect>
                                  </p:childTnLst>
                                </p:cTn>
                              </p:par>
                              <p:par>
                                <p:cTn id="137" presetID="53" presetClass="entr" presetSubtype="16" fill="hold" nodeType="withEffect">
                                  <p:stCondLst>
                                    <p:cond delay="0"/>
                                  </p:stCondLst>
                                  <p:childTnLst>
                                    <p:set>
                                      <p:cBhvr>
                                        <p:cTn id="138" dur="1" fill="hold">
                                          <p:stCondLst>
                                            <p:cond delay="0"/>
                                          </p:stCondLst>
                                        </p:cTn>
                                        <p:tgtEl>
                                          <p:spTgt spid="56"/>
                                        </p:tgtEl>
                                        <p:attrNameLst>
                                          <p:attrName>style.visibility</p:attrName>
                                        </p:attrNameLst>
                                      </p:cBhvr>
                                      <p:to>
                                        <p:strVal val="visible"/>
                                      </p:to>
                                    </p:set>
                                    <p:anim calcmode="lin" valueType="num">
                                      <p:cBhvr>
                                        <p:cTn id="139" dur="500" fill="hold"/>
                                        <p:tgtEl>
                                          <p:spTgt spid="56"/>
                                        </p:tgtEl>
                                        <p:attrNameLst>
                                          <p:attrName>ppt_w</p:attrName>
                                        </p:attrNameLst>
                                      </p:cBhvr>
                                      <p:tavLst>
                                        <p:tav tm="0">
                                          <p:val>
                                            <p:fltVal val="0"/>
                                          </p:val>
                                        </p:tav>
                                        <p:tav tm="100000">
                                          <p:val>
                                            <p:strVal val="#ppt_w"/>
                                          </p:val>
                                        </p:tav>
                                      </p:tavLst>
                                    </p:anim>
                                    <p:anim calcmode="lin" valueType="num">
                                      <p:cBhvr>
                                        <p:cTn id="140" dur="500" fill="hold"/>
                                        <p:tgtEl>
                                          <p:spTgt spid="56"/>
                                        </p:tgtEl>
                                        <p:attrNameLst>
                                          <p:attrName>ppt_h</p:attrName>
                                        </p:attrNameLst>
                                      </p:cBhvr>
                                      <p:tavLst>
                                        <p:tav tm="0">
                                          <p:val>
                                            <p:fltVal val="0"/>
                                          </p:val>
                                        </p:tav>
                                        <p:tav tm="100000">
                                          <p:val>
                                            <p:strVal val="#ppt_h"/>
                                          </p:val>
                                        </p:tav>
                                      </p:tavLst>
                                    </p:anim>
                                    <p:animEffect transition="in" filter="fade">
                                      <p:cBhvr>
                                        <p:cTn id="141" dur="500"/>
                                        <p:tgtEl>
                                          <p:spTgt spid="56"/>
                                        </p:tgtEl>
                                      </p:cBhvr>
                                    </p:animEffect>
                                  </p:childTnLst>
                                </p:cTn>
                              </p:par>
                              <p:par>
                                <p:cTn id="142" presetID="53" presetClass="entr" presetSubtype="16" fill="hold" nodeType="withEffect">
                                  <p:stCondLst>
                                    <p:cond delay="0"/>
                                  </p:stCondLst>
                                  <p:childTnLst>
                                    <p:set>
                                      <p:cBhvr>
                                        <p:cTn id="143" dur="1" fill="hold">
                                          <p:stCondLst>
                                            <p:cond delay="0"/>
                                          </p:stCondLst>
                                        </p:cTn>
                                        <p:tgtEl>
                                          <p:spTgt spid="57"/>
                                        </p:tgtEl>
                                        <p:attrNameLst>
                                          <p:attrName>style.visibility</p:attrName>
                                        </p:attrNameLst>
                                      </p:cBhvr>
                                      <p:to>
                                        <p:strVal val="visible"/>
                                      </p:to>
                                    </p:set>
                                    <p:anim calcmode="lin" valueType="num">
                                      <p:cBhvr>
                                        <p:cTn id="144" dur="500" fill="hold"/>
                                        <p:tgtEl>
                                          <p:spTgt spid="57"/>
                                        </p:tgtEl>
                                        <p:attrNameLst>
                                          <p:attrName>ppt_w</p:attrName>
                                        </p:attrNameLst>
                                      </p:cBhvr>
                                      <p:tavLst>
                                        <p:tav tm="0">
                                          <p:val>
                                            <p:fltVal val="0"/>
                                          </p:val>
                                        </p:tav>
                                        <p:tav tm="100000">
                                          <p:val>
                                            <p:strVal val="#ppt_w"/>
                                          </p:val>
                                        </p:tav>
                                      </p:tavLst>
                                    </p:anim>
                                    <p:anim calcmode="lin" valueType="num">
                                      <p:cBhvr>
                                        <p:cTn id="145" dur="500" fill="hold"/>
                                        <p:tgtEl>
                                          <p:spTgt spid="57"/>
                                        </p:tgtEl>
                                        <p:attrNameLst>
                                          <p:attrName>ppt_h</p:attrName>
                                        </p:attrNameLst>
                                      </p:cBhvr>
                                      <p:tavLst>
                                        <p:tav tm="0">
                                          <p:val>
                                            <p:fltVal val="0"/>
                                          </p:val>
                                        </p:tav>
                                        <p:tav tm="100000">
                                          <p:val>
                                            <p:strVal val="#ppt_h"/>
                                          </p:val>
                                        </p:tav>
                                      </p:tavLst>
                                    </p:anim>
                                    <p:animEffect transition="in" filter="fade">
                                      <p:cBhvr>
                                        <p:cTn id="146" dur="500"/>
                                        <p:tgtEl>
                                          <p:spTgt spid="57"/>
                                        </p:tgtEl>
                                      </p:cBhvr>
                                    </p:animEffect>
                                  </p:childTnLst>
                                </p:cTn>
                              </p:par>
                              <p:par>
                                <p:cTn id="147" presetID="53" presetClass="entr" presetSubtype="16" fill="hold" nodeType="withEffect">
                                  <p:stCondLst>
                                    <p:cond delay="0"/>
                                  </p:stCondLst>
                                  <p:childTnLst>
                                    <p:set>
                                      <p:cBhvr>
                                        <p:cTn id="148" dur="1" fill="hold">
                                          <p:stCondLst>
                                            <p:cond delay="0"/>
                                          </p:stCondLst>
                                        </p:cTn>
                                        <p:tgtEl>
                                          <p:spTgt spid="58"/>
                                        </p:tgtEl>
                                        <p:attrNameLst>
                                          <p:attrName>style.visibility</p:attrName>
                                        </p:attrNameLst>
                                      </p:cBhvr>
                                      <p:to>
                                        <p:strVal val="visible"/>
                                      </p:to>
                                    </p:set>
                                    <p:anim calcmode="lin" valueType="num">
                                      <p:cBhvr>
                                        <p:cTn id="149" dur="500" fill="hold"/>
                                        <p:tgtEl>
                                          <p:spTgt spid="58"/>
                                        </p:tgtEl>
                                        <p:attrNameLst>
                                          <p:attrName>ppt_w</p:attrName>
                                        </p:attrNameLst>
                                      </p:cBhvr>
                                      <p:tavLst>
                                        <p:tav tm="0">
                                          <p:val>
                                            <p:fltVal val="0"/>
                                          </p:val>
                                        </p:tav>
                                        <p:tav tm="100000">
                                          <p:val>
                                            <p:strVal val="#ppt_w"/>
                                          </p:val>
                                        </p:tav>
                                      </p:tavLst>
                                    </p:anim>
                                    <p:anim calcmode="lin" valueType="num">
                                      <p:cBhvr>
                                        <p:cTn id="150" dur="500" fill="hold"/>
                                        <p:tgtEl>
                                          <p:spTgt spid="58"/>
                                        </p:tgtEl>
                                        <p:attrNameLst>
                                          <p:attrName>ppt_h</p:attrName>
                                        </p:attrNameLst>
                                      </p:cBhvr>
                                      <p:tavLst>
                                        <p:tav tm="0">
                                          <p:val>
                                            <p:fltVal val="0"/>
                                          </p:val>
                                        </p:tav>
                                        <p:tav tm="100000">
                                          <p:val>
                                            <p:strVal val="#ppt_h"/>
                                          </p:val>
                                        </p:tav>
                                      </p:tavLst>
                                    </p:anim>
                                    <p:animEffect transition="in" filter="fade">
                                      <p:cBhvr>
                                        <p:cTn id="151" dur="500"/>
                                        <p:tgtEl>
                                          <p:spTgt spid="58"/>
                                        </p:tgtEl>
                                      </p:cBhvr>
                                    </p:animEffect>
                                  </p:childTnLst>
                                </p:cTn>
                              </p:par>
                              <p:par>
                                <p:cTn id="152" presetID="53" presetClass="entr" presetSubtype="16" fill="hold" nodeType="withEffect">
                                  <p:stCondLst>
                                    <p:cond delay="0"/>
                                  </p:stCondLst>
                                  <p:childTnLst>
                                    <p:set>
                                      <p:cBhvr>
                                        <p:cTn id="153" dur="1" fill="hold">
                                          <p:stCondLst>
                                            <p:cond delay="0"/>
                                          </p:stCondLst>
                                        </p:cTn>
                                        <p:tgtEl>
                                          <p:spTgt spid="59"/>
                                        </p:tgtEl>
                                        <p:attrNameLst>
                                          <p:attrName>style.visibility</p:attrName>
                                        </p:attrNameLst>
                                      </p:cBhvr>
                                      <p:to>
                                        <p:strVal val="visible"/>
                                      </p:to>
                                    </p:set>
                                    <p:anim calcmode="lin" valueType="num">
                                      <p:cBhvr>
                                        <p:cTn id="154" dur="500" fill="hold"/>
                                        <p:tgtEl>
                                          <p:spTgt spid="59"/>
                                        </p:tgtEl>
                                        <p:attrNameLst>
                                          <p:attrName>ppt_w</p:attrName>
                                        </p:attrNameLst>
                                      </p:cBhvr>
                                      <p:tavLst>
                                        <p:tav tm="0">
                                          <p:val>
                                            <p:fltVal val="0"/>
                                          </p:val>
                                        </p:tav>
                                        <p:tav tm="100000">
                                          <p:val>
                                            <p:strVal val="#ppt_w"/>
                                          </p:val>
                                        </p:tav>
                                      </p:tavLst>
                                    </p:anim>
                                    <p:anim calcmode="lin" valueType="num">
                                      <p:cBhvr>
                                        <p:cTn id="155" dur="500" fill="hold"/>
                                        <p:tgtEl>
                                          <p:spTgt spid="59"/>
                                        </p:tgtEl>
                                        <p:attrNameLst>
                                          <p:attrName>ppt_h</p:attrName>
                                        </p:attrNameLst>
                                      </p:cBhvr>
                                      <p:tavLst>
                                        <p:tav tm="0">
                                          <p:val>
                                            <p:fltVal val="0"/>
                                          </p:val>
                                        </p:tav>
                                        <p:tav tm="100000">
                                          <p:val>
                                            <p:strVal val="#ppt_h"/>
                                          </p:val>
                                        </p:tav>
                                      </p:tavLst>
                                    </p:anim>
                                    <p:animEffect transition="in" filter="fade">
                                      <p:cBhvr>
                                        <p:cTn id="156" dur="500"/>
                                        <p:tgtEl>
                                          <p:spTgt spid="59"/>
                                        </p:tgtEl>
                                      </p:cBhvr>
                                    </p:animEffect>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nodeType="clickEffect">
                                  <p:stCondLst>
                                    <p:cond delay="0"/>
                                  </p:stCondLst>
                                  <p:childTnLst>
                                    <p:set>
                                      <p:cBhvr>
                                        <p:cTn id="160" dur="1" fill="hold">
                                          <p:stCondLst>
                                            <p:cond delay="0"/>
                                          </p:stCondLst>
                                        </p:cTn>
                                        <p:tgtEl>
                                          <p:spTgt spid="143"/>
                                        </p:tgtEl>
                                        <p:attrNameLst>
                                          <p:attrName>style.visibility</p:attrName>
                                        </p:attrNameLst>
                                      </p:cBhvr>
                                      <p:to>
                                        <p:strVal val="visible"/>
                                      </p:to>
                                    </p:set>
                                    <p:anim calcmode="lin" valueType="num">
                                      <p:cBhvr>
                                        <p:cTn id="161" dur="500" fill="hold"/>
                                        <p:tgtEl>
                                          <p:spTgt spid="143"/>
                                        </p:tgtEl>
                                        <p:attrNameLst>
                                          <p:attrName>ppt_w</p:attrName>
                                        </p:attrNameLst>
                                      </p:cBhvr>
                                      <p:tavLst>
                                        <p:tav tm="0">
                                          <p:val>
                                            <p:fltVal val="0"/>
                                          </p:val>
                                        </p:tav>
                                        <p:tav tm="100000">
                                          <p:val>
                                            <p:strVal val="#ppt_w"/>
                                          </p:val>
                                        </p:tav>
                                      </p:tavLst>
                                    </p:anim>
                                    <p:anim calcmode="lin" valueType="num">
                                      <p:cBhvr>
                                        <p:cTn id="162" dur="500" fill="hold"/>
                                        <p:tgtEl>
                                          <p:spTgt spid="143"/>
                                        </p:tgtEl>
                                        <p:attrNameLst>
                                          <p:attrName>ppt_h</p:attrName>
                                        </p:attrNameLst>
                                      </p:cBhvr>
                                      <p:tavLst>
                                        <p:tav tm="0">
                                          <p:val>
                                            <p:fltVal val="0"/>
                                          </p:val>
                                        </p:tav>
                                        <p:tav tm="100000">
                                          <p:val>
                                            <p:strVal val="#ppt_h"/>
                                          </p:val>
                                        </p:tav>
                                      </p:tavLst>
                                    </p:anim>
                                    <p:animEffect transition="in" filter="fade">
                                      <p:cBhvr>
                                        <p:cTn id="163" dur="500"/>
                                        <p:tgtEl>
                                          <p:spTgt spid="143"/>
                                        </p:tgtEl>
                                      </p:cBhvr>
                                    </p:animEffect>
                                  </p:childTnLst>
                                </p:cTn>
                              </p:par>
                              <p:par>
                                <p:cTn id="164" presetID="53" presetClass="entr" presetSubtype="16" fill="hold" nodeType="withEffect">
                                  <p:stCondLst>
                                    <p:cond delay="0"/>
                                  </p:stCondLst>
                                  <p:childTnLst>
                                    <p:set>
                                      <p:cBhvr>
                                        <p:cTn id="165" dur="1" fill="hold">
                                          <p:stCondLst>
                                            <p:cond delay="0"/>
                                          </p:stCondLst>
                                        </p:cTn>
                                        <p:tgtEl>
                                          <p:spTgt spid="144"/>
                                        </p:tgtEl>
                                        <p:attrNameLst>
                                          <p:attrName>style.visibility</p:attrName>
                                        </p:attrNameLst>
                                      </p:cBhvr>
                                      <p:to>
                                        <p:strVal val="visible"/>
                                      </p:to>
                                    </p:set>
                                    <p:anim calcmode="lin" valueType="num">
                                      <p:cBhvr>
                                        <p:cTn id="166" dur="500" fill="hold"/>
                                        <p:tgtEl>
                                          <p:spTgt spid="144"/>
                                        </p:tgtEl>
                                        <p:attrNameLst>
                                          <p:attrName>ppt_w</p:attrName>
                                        </p:attrNameLst>
                                      </p:cBhvr>
                                      <p:tavLst>
                                        <p:tav tm="0">
                                          <p:val>
                                            <p:fltVal val="0"/>
                                          </p:val>
                                        </p:tav>
                                        <p:tav tm="100000">
                                          <p:val>
                                            <p:strVal val="#ppt_w"/>
                                          </p:val>
                                        </p:tav>
                                      </p:tavLst>
                                    </p:anim>
                                    <p:anim calcmode="lin" valueType="num">
                                      <p:cBhvr>
                                        <p:cTn id="167" dur="500" fill="hold"/>
                                        <p:tgtEl>
                                          <p:spTgt spid="144"/>
                                        </p:tgtEl>
                                        <p:attrNameLst>
                                          <p:attrName>ppt_h</p:attrName>
                                        </p:attrNameLst>
                                      </p:cBhvr>
                                      <p:tavLst>
                                        <p:tav tm="0">
                                          <p:val>
                                            <p:fltVal val="0"/>
                                          </p:val>
                                        </p:tav>
                                        <p:tav tm="100000">
                                          <p:val>
                                            <p:strVal val="#ppt_h"/>
                                          </p:val>
                                        </p:tav>
                                      </p:tavLst>
                                    </p:anim>
                                    <p:animEffect transition="in" filter="fade">
                                      <p:cBhvr>
                                        <p:cTn id="168" dur="500"/>
                                        <p:tgtEl>
                                          <p:spTgt spid="144"/>
                                        </p:tgtEl>
                                      </p:cBhvr>
                                    </p:animEffect>
                                  </p:childTnLst>
                                </p:cTn>
                              </p:par>
                              <p:par>
                                <p:cTn id="169" presetID="53" presetClass="entr" presetSubtype="16" fill="hold" nodeType="withEffect">
                                  <p:stCondLst>
                                    <p:cond delay="0"/>
                                  </p:stCondLst>
                                  <p:childTnLst>
                                    <p:set>
                                      <p:cBhvr>
                                        <p:cTn id="170" dur="1" fill="hold">
                                          <p:stCondLst>
                                            <p:cond delay="0"/>
                                          </p:stCondLst>
                                        </p:cTn>
                                        <p:tgtEl>
                                          <p:spTgt spid="145"/>
                                        </p:tgtEl>
                                        <p:attrNameLst>
                                          <p:attrName>style.visibility</p:attrName>
                                        </p:attrNameLst>
                                      </p:cBhvr>
                                      <p:to>
                                        <p:strVal val="visible"/>
                                      </p:to>
                                    </p:set>
                                    <p:anim calcmode="lin" valueType="num">
                                      <p:cBhvr>
                                        <p:cTn id="171" dur="500" fill="hold"/>
                                        <p:tgtEl>
                                          <p:spTgt spid="145"/>
                                        </p:tgtEl>
                                        <p:attrNameLst>
                                          <p:attrName>ppt_w</p:attrName>
                                        </p:attrNameLst>
                                      </p:cBhvr>
                                      <p:tavLst>
                                        <p:tav tm="0">
                                          <p:val>
                                            <p:fltVal val="0"/>
                                          </p:val>
                                        </p:tav>
                                        <p:tav tm="100000">
                                          <p:val>
                                            <p:strVal val="#ppt_w"/>
                                          </p:val>
                                        </p:tav>
                                      </p:tavLst>
                                    </p:anim>
                                    <p:anim calcmode="lin" valueType="num">
                                      <p:cBhvr>
                                        <p:cTn id="172" dur="500" fill="hold"/>
                                        <p:tgtEl>
                                          <p:spTgt spid="145"/>
                                        </p:tgtEl>
                                        <p:attrNameLst>
                                          <p:attrName>ppt_h</p:attrName>
                                        </p:attrNameLst>
                                      </p:cBhvr>
                                      <p:tavLst>
                                        <p:tav tm="0">
                                          <p:val>
                                            <p:fltVal val="0"/>
                                          </p:val>
                                        </p:tav>
                                        <p:tav tm="100000">
                                          <p:val>
                                            <p:strVal val="#ppt_h"/>
                                          </p:val>
                                        </p:tav>
                                      </p:tavLst>
                                    </p:anim>
                                    <p:animEffect transition="in" filter="fade">
                                      <p:cBhvr>
                                        <p:cTn id="173" dur="500"/>
                                        <p:tgtEl>
                                          <p:spTgt spid="145"/>
                                        </p:tgtEl>
                                      </p:cBhvr>
                                    </p:animEffect>
                                  </p:childTnLst>
                                </p:cTn>
                              </p:par>
                              <p:par>
                                <p:cTn id="174" presetID="53" presetClass="entr" presetSubtype="16" fill="hold" nodeType="withEffect">
                                  <p:stCondLst>
                                    <p:cond delay="0"/>
                                  </p:stCondLst>
                                  <p:childTnLst>
                                    <p:set>
                                      <p:cBhvr>
                                        <p:cTn id="175" dur="1" fill="hold">
                                          <p:stCondLst>
                                            <p:cond delay="0"/>
                                          </p:stCondLst>
                                        </p:cTn>
                                        <p:tgtEl>
                                          <p:spTgt spid="146"/>
                                        </p:tgtEl>
                                        <p:attrNameLst>
                                          <p:attrName>style.visibility</p:attrName>
                                        </p:attrNameLst>
                                      </p:cBhvr>
                                      <p:to>
                                        <p:strVal val="visible"/>
                                      </p:to>
                                    </p:set>
                                    <p:anim calcmode="lin" valueType="num">
                                      <p:cBhvr>
                                        <p:cTn id="176" dur="500" fill="hold"/>
                                        <p:tgtEl>
                                          <p:spTgt spid="146"/>
                                        </p:tgtEl>
                                        <p:attrNameLst>
                                          <p:attrName>ppt_w</p:attrName>
                                        </p:attrNameLst>
                                      </p:cBhvr>
                                      <p:tavLst>
                                        <p:tav tm="0">
                                          <p:val>
                                            <p:fltVal val="0"/>
                                          </p:val>
                                        </p:tav>
                                        <p:tav tm="100000">
                                          <p:val>
                                            <p:strVal val="#ppt_w"/>
                                          </p:val>
                                        </p:tav>
                                      </p:tavLst>
                                    </p:anim>
                                    <p:anim calcmode="lin" valueType="num">
                                      <p:cBhvr>
                                        <p:cTn id="177" dur="500" fill="hold"/>
                                        <p:tgtEl>
                                          <p:spTgt spid="146"/>
                                        </p:tgtEl>
                                        <p:attrNameLst>
                                          <p:attrName>ppt_h</p:attrName>
                                        </p:attrNameLst>
                                      </p:cBhvr>
                                      <p:tavLst>
                                        <p:tav tm="0">
                                          <p:val>
                                            <p:fltVal val="0"/>
                                          </p:val>
                                        </p:tav>
                                        <p:tav tm="100000">
                                          <p:val>
                                            <p:strVal val="#ppt_h"/>
                                          </p:val>
                                        </p:tav>
                                      </p:tavLst>
                                    </p:anim>
                                    <p:animEffect transition="in" filter="fade">
                                      <p:cBhvr>
                                        <p:cTn id="178" dur="500"/>
                                        <p:tgtEl>
                                          <p:spTgt spid="146"/>
                                        </p:tgtEl>
                                      </p:cBhvr>
                                    </p:animEffect>
                                  </p:childTnLst>
                                </p:cTn>
                              </p:par>
                              <p:par>
                                <p:cTn id="179" presetID="53" presetClass="entr" presetSubtype="16" fill="hold" nodeType="withEffect">
                                  <p:stCondLst>
                                    <p:cond delay="0"/>
                                  </p:stCondLst>
                                  <p:childTnLst>
                                    <p:set>
                                      <p:cBhvr>
                                        <p:cTn id="180" dur="1" fill="hold">
                                          <p:stCondLst>
                                            <p:cond delay="0"/>
                                          </p:stCondLst>
                                        </p:cTn>
                                        <p:tgtEl>
                                          <p:spTgt spid="147"/>
                                        </p:tgtEl>
                                        <p:attrNameLst>
                                          <p:attrName>style.visibility</p:attrName>
                                        </p:attrNameLst>
                                      </p:cBhvr>
                                      <p:to>
                                        <p:strVal val="visible"/>
                                      </p:to>
                                    </p:set>
                                    <p:anim calcmode="lin" valueType="num">
                                      <p:cBhvr>
                                        <p:cTn id="181" dur="500" fill="hold"/>
                                        <p:tgtEl>
                                          <p:spTgt spid="147"/>
                                        </p:tgtEl>
                                        <p:attrNameLst>
                                          <p:attrName>ppt_w</p:attrName>
                                        </p:attrNameLst>
                                      </p:cBhvr>
                                      <p:tavLst>
                                        <p:tav tm="0">
                                          <p:val>
                                            <p:fltVal val="0"/>
                                          </p:val>
                                        </p:tav>
                                        <p:tav tm="100000">
                                          <p:val>
                                            <p:strVal val="#ppt_w"/>
                                          </p:val>
                                        </p:tav>
                                      </p:tavLst>
                                    </p:anim>
                                    <p:anim calcmode="lin" valueType="num">
                                      <p:cBhvr>
                                        <p:cTn id="182" dur="500" fill="hold"/>
                                        <p:tgtEl>
                                          <p:spTgt spid="147"/>
                                        </p:tgtEl>
                                        <p:attrNameLst>
                                          <p:attrName>ppt_h</p:attrName>
                                        </p:attrNameLst>
                                      </p:cBhvr>
                                      <p:tavLst>
                                        <p:tav tm="0">
                                          <p:val>
                                            <p:fltVal val="0"/>
                                          </p:val>
                                        </p:tav>
                                        <p:tav tm="100000">
                                          <p:val>
                                            <p:strVal val="#ppt_h"/>
                                          </p:val>
                                        </p:tav>
                                      </p:tavLst>
                                    </p:anim>
                                    <p:animEffect transition="in" filter="fade">
                                      <p:cBhvr>
                                        <p:cTn id="183" dur="500"/>
                                        <p:tgtEl>
                                          <p:spTgt spid="147"/>
                                        </p:tgtEl>
                                      </p:cBhvr>
                                    </p:animEffect>
                                  </p:childTnLst>
                                </p:cTn>
                              </p:par>
                              <p:par>
                                <p:cTn id="184" presetID="53" presetClass="entr" presetSubtype="16" fill="hold" nodeType="withEffect">
                                  <p:stCondLst>
                                    <p:cond delay="0"/>
                                  </p:stCondLst>
                                  <p:childTnLst>
                                    <p:set>
                                      <p:cBhvr>
                                        <p:cTn id="185" dur="1" fill="hold">
                                          <p:stCondLst>
                                            <p:cond delay="0"/>
                                          </p:stCondLst>
                                        </p:cTn>
                                        <p:tgtEl>
                                          <p:spTgt spid="148"/>
                                        </p:tgtEl>
                                        <p:attrNameLst>
                                          <p:attrName>style.visibility</p:attrName>
                                        </p:attrNameLst>
                                      </p:cBhvr>
                                      <p:to>
                                        <p:strVal val="visible"/>
                                      </p:to>
                                    </p:set>
                                    <p:anim calcmode="lin" valueType="num">
                                      <p:cBhvr>
                                        <p:cTn id="186" dur="500" fill="hold"/>
                                        <p:tgtEl>
                                          <p:spTgt spid="148"/>
                                        </p:tgtEl>
                                        <p:attrNameLst>
                                          <p:attrName>ppt_w</p:attrName>
                                        </p:attrNameLst>
                                      </p:cBhvr>
                                      <p:tavLst>
                                        <p:tav tm="0">
                                          <p:val>
                                            <p:fltVal val="0"/>
                                          </p:val>
                                        </p:tav>
                                        <p:tav tm="100000">
                                          <p:val>
                                            <p:strVal val="#ppt_w"/>
                                          </p:val>
                                        </p:tav>
                                      </p:tavLst>
                                    </p:anim>
                                    <p:anim calcmode="lin" valueType="num">
                                      <p:cBhvr>
                                        <p:cTn id="187" dur="500" fill="hold"/>
                                        <p:tgtEl>
                                          <p:spTgt spid="148"/>
                                        </p:tgtEl>
                                        <p:attrNameLst>
                                          <p:attrName>ppt_h</p:attrName>
                                        </p:attrNameLst>
                                      </p:cBhvr>
                                      <p:tavLst>
                                        <p:tav tm="0">
                                          <p:val>
                                            <p:fltVal val="0"/>
                                          </p:val>
                                        </p:tav>
                                        <p:tav tm="100000">
                                          <p:val>
                                            <p:strVal val="#ppt_h"/>
                                          </p:val>
                                        </p:tav>
                                      </p:tavLst>
                                    </p:anim>
                                    <p:animEffect transition="in" filter="fade">
                                      <p:cBhvr>
                                        <p:cTn id="188" dur="500"/>
                                        <p:tgtEl>
                                          <p:spTgt spid="148"/>
                                        </p:tgtEl>
                                      </p:cBhvr>
                                    </p:animEffect>
                                  </p:childTnLst>
                                </p:cTn>
                              </p:par>
                              <p:par>
                                <p:cTn id="189" presetID="53" presetClass="entr" presetSubtype="16" fill="hold" nodeType="withEffect">
                                  <p:stCondLst>
                                    <p:cond delay="0"/>
                                  </p:stCondLst>
                                  <p:childTnLst>
                                    <p:set>
                                      <p:cBhvr>
                                        <p:cTn id="190" dur="1" fill="hold">
                                          <p:stCondLst>
                                            <p:cond delay="0"/>
                                          </p:stCondLst>
                                        </p:cTn>
                                        <p:tgtEl>
                                          <p:spTgt spid="149"/>
                                        </p:tgtEl>
                                        <p:attrNameLst>
                                          <p:attrName>style.visibility</p:attrName>
                                        </p:attrNameLst>
                                      </p:cBhvr>
                                      <p:to>
                                        <p:strVal val="visible"/>
                                      </p:to>
                                    </p:set>
                                    <p:anim calcmode="lin" valueType="num">
                                      <p:cBhvr>
                                        <p:cTn id="191" dur="500" fill="hold"/>
                                        <p:tgtEl>
                                          <p:spTgt spid="149"/>
                                        </p:tgtEl>
                                        <p:attrNameLst>
                                          <p:attrName>ppt_w</p:attrName>
                                        </p:attrNameLst>
                                      </p:cBhvr>
                                      <p:tavLst>
                                        <p:tav tm="0">
                                          <p:val>
                                            <p:fltVal val="0"/>
                                          </p:val>
                                        </p:tav>
                                        <p:tav tm="100000">
                                          <p:val>
                                            <p:strVal val="#ppt_w"/>
                                          </p:val>
                                        </p:tav>
                                      </p:tavLst>
                                    </p:anim>
                                    <p:anim calcmode="lin" valueType="num">
                                      <p:cBhvr>
                                        <p:cTn id="192" dur="500" fill="hold"/>
                                        <p:tgtEl>
                                          <p:spTgt spid="149"/>
                                        </p:tgtEl>
                                        <p:attrNameLst>
                                          <p:attrName>ppt_h</p:attrName>
                                        </p:attrNameLst>
                                      </p:cBhvr>
                                      <p:tavLst>
                                        <p:tav tm="0">
                                          <p:val>
                                            <p:fltVal val="0"/>
                                          </p:val>
                                        </p:tav>
                                        <p:tav tm="100000">
                                          <p:val>
                                            <p:strVal val="#ppt_h"/>
                                          </p:val>
                                        </p:tav>
                                      </p:tavLst>
                                    </p:anim>
                                    <p:animEffect transition="in" filter="fade">
                                      <p:cBhvr>
                                        <p:cTn id="193" dur="500"/>
                                        <p:tgtEl>
                                          <p:spTgt spid="149"/>
                                        </p:tgtEl>
                                      </p:cBhvr>
                                    </p:animEffect>
                                  </p:childTnLst>
                                </p:cTn>
                              </p:par>
                              <p:par>
                                <p:cTn id="194" presetID="53" presetClass="entr" presetSubtype="16" fill="hold" nodeType="withEffect">
                                  <p:stCondLst>
                                    <p:cond delay="0"/>
                                  </p:stCondLst>
                                  <p:childTnLst>
                                    <p:set>
                                      <p:cBhvr>
                                        <p:cTn id="195" dur="1" fill="hold">
                                          <p:stCondLst>
                                            <p:cond delay="0"/>
                                          </p:stCondLst>
                                        </p:cTn>
                                        <p:tgtEl>
                                          <p:spTgt spid="150"/>
                                        </p:tgtEl>
                                        <p:attrNameLst>
                                          <p:attrName>style.visibility</p:attrName>
                                        </p:attrNameLst>
                                      </p:cBhvr>
                                      <p:to>
                                        <p:strVal val="visible"/>
                                      </p:to>
                                    </p:set>
                                    <p:anim calcmode="lin" valueType="num">
                                      <p:cBhvr>
                                        <p:cTn id="196" dur="500" fill="hold"/>
                                        <p:tgtEl>
                                          <p:spTgt spid="150"/>
                                        </p:tgtEl>
                                        <p:attrNameLst>
                                          <p:attrName>ppt_w</p:attrName>
                                        </p:attrNameLst>
                                      </p:cBhvr>
                                      <p:tavLst>
                                        <p:tav tm="0">
                                          <p:val>
                                            <p:fltVal val="0"/>
                                          </p:val>
                                        </p:tav>
                                        <p:tav tm="100000">
                                          <p:val>
                                            <p:strVal val="#ppt_w"/>
                                          </p:val>
                                        </p:tav>
                                      </p:tavLst>
                                    </p:anim>
                                    <p:anim calcmode="lin" valueType="num">
                                      <p:cBhvr>
                                        <p:cTn id="197" dur="500" fill="hold"/>
                                        <p:tgtEl>
                                          <p:spTgt spid="150"/>
                                        </p:tgtEl>
                                        <p:attrNameLst>
                                          <p:attrName>ppt_h</p:attrName>
                                        </p:attrNameLst>
                                      </p:cBhvr>
                                      <p:tavLst>
                                        <p:tav tm="0">
                                          <p:val>
                                            <p:fltVal val="0"/>
                                          </p:val>
                                        </p:tav>
                                        <p:tav tm="100000">
                                          <p:val>
                                            <p:strVal val="#ppt_h"/>
                                          </p:val>
                                        </p:tav>
                                      </p:tavLst>
                                    </p:anim>
                                    <p:animEffect transition="in" filter="fade">
                                      <p:cBhvr>
                                        <p:cTn id="198" dur="500"/>
                                        <p:tgtEl>
                                          <p:spTgt spid="150"/>
                                        </p:tgtEl>
                                      </p:cBhvr>
                                    </p:animEffect>
                                  </p:childTnLst>
                                </p:cTn>
                              </p:par>
                              <p:par>
                                <p:cTn id="199" presetID="53" presetClass="entr" presetSubtype="16" fill="hold" nodeType="withEffect">
                                  <p:stCondLst>
                                    <p:cond delay="0"/>
                                  </p:stCondLst>
                                  <p:childTnLst>
                                    <p:set>
                                      <p:cBhvr>
                                        <p:cTn id="200" dur="1" fill="hold">
                                          <p:stCondLst>
                                            <p:cond delay="0"/>
                                          </p:stCondLst>
                                        </p:cTn>
                                        <p:tgtEl>
                                          <p:spTgt spid="60"/>
                                        </p:tgtEl>
                                        <p:attrNameLst>
                                          <p:attrName>style.visibility</p:attrName>
                                        </p:attrNameLst>
                                      </p:cBhvr>
                                      <p:to>
                                        <p:strVal val="visible"/>
                                      </p:to>
                                    </p:set>
                                    <p:anim calcmode="lin" valueType="num">
                                      <p:cBhvr>
                                        <p:cTn id="201" dur="500" fill="hold"/>
                                        <p:tgtEl>
                                          <p:spTgt spid="60"/>
                                        </p:tgtEl>
                                        <p:attrNameLst>
                                          <p:attrName>ppt_w</p:attrName>
                                        </p:attrNameLst>
                                      </p:cBhvr>
                                      <p:tavLst>
                                        <p:tav tm="0">
                                          <p:val>
                                            <p:fltVal val="0"/>
                                          </p:val>
                                        </p:tav>
                                        <p:tav tm="100000">
                                          <p:val>
                                            <p:strVal val="#ppt_w"/>
                                          </p:val>
                                        </p:tav>
                                      </p:tavLst>
                                    </p:anim>
                                    <p:anim calcmode="lin" valueType="num">
                                      <p:cBhvr>
                                        <p:cTn id="202" dur="500" fill="hold"/>
                                        <p:tgtEl>
                                          <p:spTgt spid="60"/>
                                        </p:tgtEl>
                                        <p:attrNameLst>
                                          <p:attrName>ppt_h</p:attrName>
                                        </p:attrNameLst>
                                      </p:cBhvr>
                                      <p:tavLst>
                                        <p:tav tm="0">
                                          <p:val>
                                            <p:fltVal val="0"/>
                                          </p:val>
                                        </p:tav>
                                        <p:tav tm="100000">
                                          <p:val>
                                            <p:strVal val="#ppt_h"/>
                                          </p:val>
                                        </p:tav>
                                      </p:tavLst>
                                    </p:anim>
                                    <p:animEffect transition="in" filter="fade">
                                      <p:cBhvr>
                                        <p:cTn id="203" dur="500"/>
                                        <p:tgtEl>
                                          <p:spTgt spid="60"/>
                                        </p:tgtEl>
                                      </p:cBhvr>
                                    </p:animEffect>
                                  </p:childTnLst>
                                </p:cTn>
                              </p:par>
                              <p:par>
                                <p:cTn id="204" presetID="53" presetClass="entr" presetSubtype="16" fill="hold" nodeType="withEffect">
                                  <p:stCondLst>
                                    <p:cond delay="0"/>
                                  </p:stCondLst>
                                  <p:childTnLst>
                                    <p:set>
                                      <p:cBhvr>
                                        <p:cTn id="205" dur="1" fill="hold">
                                          <p:stCondLst>
                                            <p:cond delay="0"/>
                                          </p:stCondLst>
                                        </p:cTn>
                                        <p:tgtEl>
                                          <p:spTgt spid="61"/>
                                        </p:tgtEl>
                                        <p:attrNameLst>
                                          <p:attrName>style.visibility</p:attrName>
                                        </p:attrNameLst>
                                      </p:cBhvr>
                                      <p:to>
                                        <p:strVal val="visible"/>
                                      </p:to>
                                    </p:set>
                                    <p:anim calcmode="lin" valueType="num">
                                      <p:cBhvr>
                                        <p:cTn id="206" dur="500" fill="hold"/>
                                        <p:tgtEl>
                                          <p:spTgt spid="61"/>
                                        </p:tgtEl>
                                        <p:attrNameLst>
                                          <p:attrName>ppt_w</p:attrName>
                                        </p:attrNameLst>
                                      </p:cBhvr>
                                      <p:tavLst>
                                        <p:tav tm="0">
                                          <p:val>
                                            <p:fltVal val="0"/>
                                          </p:val>
                                        </p:tav>
                                        <p:tav tm="100000">
                                          <p:val>
                                            <p:strVal val="#ppt_w"/>
                                          </p:val>
                                        </p:tav>
                                      </p:tavLst>
                                    </p:anim>
                                    <p:anim calcmode="lin" valueType="num">
                                      <p:cBhvr>
                                        <p:cTn id="207" dur="500" fill="hold"/>
                                        <p:tgtEl>
                                          <p:spTgt spid="61"/>
                                        </p:tgtEl>
                                        <p:attrNameLst>
                                          <p:attrName>ppt_h</p:attrName>
                                        </p:attrNameLst>
                                      </p:cBhvr>
                                      <p:tavLst>
                                        <p:tav tm="0">
                                          <p:val>
                                            <p:fltVal val="0"/>
                                          </p:val>
                                        </p:tav>
                                        <p:tav tm="100000">
                                          <p:val>
                                            <p:strVal val="#ppt_h"/>
                                          </p:val>
                                        </p:tav>
                                      </p:tavLst>
                                    </p:anim>
                                    <p:animEffect transition="in" filter="fade">
                                      <p:cBhvr>
                                        <p:cTn id="208" dur="500"/>
                                        <p:tgtEl>
                                          <p:spTgt spid="61"/>
                                        </p:tgtEl>
                                      </p:cBhvr>
                                    </p:animEffect>
                                  </p:childTnLst>
                                </p:cTn>
                              </p:par>
                              <p:par>
                                <p:cTn id="209" presetID="53" presetClass="entr" presetSubtype="16" fill="hold" nodeType="withEffect">
                                  <p:stCondLst>
                                    <p:cond delay="0"/>
                                  </p:stCondLst>
                                  <p:childTnLst>
                                    <p:set>
                                      <p:cBhvr>
                                        <p:cTn id="210" dur="1" fill="hold">
                                          <p:stCondLst>
                                            <p:cond delay="0"/>
                                          </p:stCondLst>
                                        </p:cTn>
                                        <p:tgtEl>
                                          <p:spTgt spid="62"/>
                                        </p:tgtEl>
                                        <p:attrNameLst>
                                          <p:attrName>style.visibility</p:attrName>
                                        </p:attrNameLst>
                                      </p:cBhvr>
                                      <p:to>
                                        <p:strVal val="visible"/>
                                      </p:to>
                                    </p:set>
                                    <p:anim calcmode="lin" valueType="num">
                                      <p:cBhvr>
                                        <p:cTn id="211" dur="500" fill="hold"/>
                                        <p:tgtEl>
                                          <p:spTgt spid="62"/>
                                        </p:tgtEl>
                                        <p:attrNameLst>
                                          <p:attrName>ppt_w</p:attrName>
                                        </p:attrNameLst>
                                      </p:cBhvr>
                                      <p:tavLst>
                                        <p:tav tm="0">
                                          <p:val>
                                            <p:fltVal val="0"/>
                                          </p:val>
                                        </p:tav>
                                        <p:tav tm="100000">
                                          <p:val>
                                            <p:strVal val="#ppt_w"/>
                                          </p:val>
                                        </p:tav>
                                      </p:tavLst>
                                    </p:anim>
                                    <p:anim calcmode="lin" valueType="num">
                                      <p:cBhvr>
                                        <p:cTn id="212" dur="500" fill="hold"/>
                                        <p:tgtEl>
                                          <p:spTgt spid="62"/>
                                        </p:tgtEl>
                                        <p:attrNameLst>
                                          <p:attrName>ppt_h</p:attrName>
                                        </p:attrNameLst>
                                      </p:cBhvr>
                                      <p:tavLst>
                                        <p:tav tm="0">
                                          <p:val>
                                            <p:fltVal val="0"/>
                                          </p:val>
                                        </p:tav>
                                        <p:tav tm="100000">
                                          <p:val>
                                            <p:strVal val="#ppt_h"/>
                                          </p:val>
                                        </p:tav>
                                      </p:tavLst>
                                    </p:anim>
                                    <p:animEffect transition="in" filter="fade">
                                      <p:cBhvr>
                                        <p:cTn id="213" dur="500"/>
                                        <p:tgtEl>
                                          <p:spTgt spid="62"/>
                                        </p:tgtEl>
                                      </p:cBhvr>
                                    </p:animEffect>
                                  </p:childTnLst>
                                </p:cTn>
                              </p:par>
                              <p:par>
                                <p:cTn id="214" presetID="53" presetClass="entr" presetSubtype="16" fill="hold" nodeType="withEffect">
                                  <p:stCondLst>
                                    <p:cond delay="0"/>
                                  </p:stCondLst>
                                  <p:childTnLst>
                                    <p:set>
                                      <p:cBhvr>
                                        <p:cTn id="215" dur="1" fill="hold">
                                          <p:stCondLst>
                                            <p:cond delay="0"/>
                                          </p:stCondLst>
                                        </p:cTn>
                                        <p:tgtEl>
                                          <p:spTgt spid="63"/>
                                        </p:tgtEl>
                                        <p:attrNameLst>
                                          <p:attrName>style.visibility</p:attrName>
                                        </p:attrNameLst>
                                      </p:cBhvr>
                                      <p:to>
                                        <p:strVal val="visible"/>
                                      </p:to>
                                    </p:set>
                                    <p:anim calcmode="lin" valueType="num">
                                      <p:cBhvr>
                                        <p:cTn id="216" dur="500" fill="hold"/>
                                        <p:tgtEl>
                                          <p:spTgt spid="63"/>
                                        </p:tgtEl>
                                        <p:attrNameLst>
                                          <p:attrName>ppt_w</p:attrName>
                                        </p:attrNameLst>
                                      </p:cBhvr>
                                      <p:tavLst>
                                        <p:tav tm="0">
                                          <p:val>
                                            <p:fltVal val="0"/>
                                          </p:val>
                                        </p:tav>
                                        <p:tav tm="100000">
                                          <p:val>
                                            <p:strVal val="#ppt_w"/>
                                          </p:val>
                                        </p:tav>
                                      </p:tavLst>
                                    </p:anim>
                                    <p:anim calcmode="lin" valueType="num">
                                      <p:cBhvr>
                                        <p:cTn id="217" dur="500" fill="hold"/>
                                        <p:tgtEl>
                                          <p:spTgt spid="63"/>
                                        </p:tgtEl>
                                        <p:attrNameLst>
                                          <p:attrName>ppt_h</p:attrName>
                                        </p:attrNameLst>
                                      </p:cBhvr>
                                      <p:tavLst>
                                        <p:tav tm="0">
                                          <p:val>
                                            <p:fltVal val="0"/>
                                          </p:val>
                                        </p:tav>
                                        <p:tav tm="100000">
                                          <p:val>
                                            <p:strVal val="#ppt_h"/>
                                          </p:val>
                                        </p:tav>
                                      </p:tavLst>
                                    </p:anim>
                                    <p:animEffect transition="in" filter="fade">
                                      <p:cBhvr>
                                        <p:cTn id="218" dur="500"/>
                                        <p:tgtEl>
                                          <p:spTgt spid="63"/>
                                        </p:tgtEl>
                                      </p:cBhvr>
                                    </p:animEffect>
                                  </p:childTnLst>
                                </p:cTn>
                              </p:par>
                              <p:par>
                                <p:cTn id="219" presetID="53" presetClass="entr" presetSubtype="16" fill="hold" nodeType="withEffect">
                                  <p:stCondLst>
                                    <p:cond delay="0"/>
                                  </p:stCondLst>
                                  <p:childTnLst>
                                    <p:set>
                                      <p:cBhvr>
                                        <p:cTn id="220" dur="1" fill="hold">
                                          <p:stCondLst>
                                            <p:cond delay="0"/>
                                          </p:stCondLst>
                                        </p:cTn>
                                        <p:tgtEl>
                                          <p:spTgt spid="64"/>
                                        </p:tgtEl>
                                        <p:attrNameLst>
                                          <p:attrName>style.visibility</p:attrName>
                                        </p:attrNameLst>
                                      </p:cBhvr>
                                      <p:to>
                                        <p:strVal val="visible"/>
                                      </p:to>
                                    </p:set>
                                    <p:anim calcmode="lin" valueType="num">
                                      <p:cBhvr>
                                        <p:cTn id="221" dur="500" fill="hold"/>
                                        <p:tgtEl>
                                          <p:spTgt spid="64"/>
                                        </p:tgtEl>
                                        <p:attrNameLst>
                                          <p:attrName>ppt_w</p:attrName>
                                        </p:attrNameLst>
                                      </p:cBhvr>
                                      <p:tavLst>
                                        <p:tav tm="0">
                                          <p:val>
                                            <p:fltVal val="0"/>
                                          </p:val>
                                        </p:tav>
                                        <p:tav tm="100000">
                                          <p:val>
                                            <p:strVal val="#ppt_w"/>
                                          </p:val>
                                        </p:tav>
                                      </p:tavLst>
                                    </p:anim>
                                    <p:anim calcmode="lin" valueType="num">
                                      <p:cBhvr>
                                        <p:cTn id="222" dur="500" fill="hold"/>
                                        <p:tgtEl>
                                          <p:spTgt spid="64"/>
                                        </p:tgtEl>
                                        <p:attrNameLst>
                                          <p:attrName>ppt_h</p:attrName>
                                        </p:attrNameLst>
                                      </p:cBhvr>
                                      <p:tavLst>
                                        <p:tav tm="0">
                                          <p:val>
                                            <p:fltVal val="0"/>
                                          </p:val>
                                        </p:tav>
                                        <p:tav tm="100000">
                                          <p:val>
                                            <p:strVal val="#ppt_h"/>
                                          </p:val>
                                        </p:tav>
                                      </p:tavLst>
                                    </p:anim>
                                    <p:animEffect transition="in" filter="fade">
                                      <p:cBhvr>
                                        <p:cTn id="223" dur="500"/>
                                        <p:tgtEl>
                                          <p:spTgt spid="64"/>
                                        </p:tgtEl>
                                      </p:cBhvr>
                                    </p:animEffect>
                                  </p:childTnLst>
                                </p:cTn>
                              </p:par>
                              <p:par>
                                <p:cTn id="224" presetID="53" presetClass="entr" presetSubtype="16" fill="hold" nodeType="withEffect">
                                  <p:stCondLst>
                                    <p:cond delay="0"/>
                                  </p:stCondLst>
                                  <p:childTnLst>
                                    <p:set>
                                      <p:cBhvr>
                                        <p:cTn id="225" dur="1" fill="hold">
                                          <p:stCondLst>
                                            <p:cond delay="0"/>
                                          </p:stCondLst>
                                        </p:cTn>
                                        <p:tgtEl>
                                          <p:spTgt spid="65"/>
                                        </p:tgtEl>
                                        <p:attrNameLst>
                                          <p:attrName>style.visibility</p:attrName>
                                        </p:attrNameLst>
                                      </p:cBhvr>
                                      <p:to>
                                        <p:strVal val="visible"/>
                                      </p:to>
                                    </p:set>
                                    <p:anim calcmode="lin" valueType="num">
                                      <p:cBhvr>
                                        <p:cTn id="226" dur="500" fill="hold"/>
                                        <p:tgtEl>
                                          <p:spTgt spid="65"/>
                                        </p:tgtEl>
                                        <p:attrNameLst>
                                          <p:attrName>ppt_w</p:attrName>
                                        </p:attrNameLst>
                                      </p:cBhvr>
                                      <p:tavLst>
                                        <p:tav tm="0">
                                          <p:val>
                                            <p:fltVal val="0"/>
                                          </p:val>
                                        </p:tav>
                                        <p:tav tm="100000">
                                          <p:val>
                                            <p:strVal val="#ppt_w"/>
                                          </p:val>
                                        </p:tav>
                                      </p:tavLst>
                                    </p:anim>
                                    <p:anim calcmode="lin" valueType="num">
                                      <p:cBhvr>
                                        <p:cTn id="227" dur="500" fill="hold"/>
                                        <p:tgtEl>
                                          <p:spTgt spid="65"/>
                                        </p:tgtEl>
                                        <p:attrNameLst>
                                          <p:attrName>ppt_h</p:attrName>
                                        </p:attrNameLst>
                                      </p:cBhvr>
                                      <p:tavLst>
                                        <p:tav tm="0">
                                          <p:val>
                                            <p:fltVal val="0"/>
                                          </p:val>
                                        </p:tav>
                                        <p:tav tm="100000">
                                          <p:val>
                                            <p:strVal val="#ppt_h"/>
                                          </p:val>
                                        </p:tav>
                                      </p:tavLst>
                                    </p:anim>
                                    <p:animEffect transition="in" filter="fade">
                                      <p:cBhvr>
                                        <p:cTn id="228" dur="500"/>
                                        <p:tgtEl>
                                          <p:spTgt spid="65"/>
                                        </p:tgtEl>
                                      </p:cBhvr>
                                    </p:animEffect>
                                  </p:childTnLst>
                                </p:cTn>
                              </p:par>
                              <p:par>
                                <p:cTn id="229" presetID="53" presetClass="entr" presetSubtype="16" fill="hold" nodeType="withEffect">
                                  <p:stCondLst>
                                    <p:cond delay="0"/>
                                  </p:stCondLst>
                                  <p:childTnLst>
                                    <p:set>
                                      <p:cBhvr>
                                        <p:cTn id="230" dur="1" fill="hold">
                                          <p:stCondLst>
                                            <p:cond delay="0"/>
                                          </p:stCondLst>
                                        </p:cTn>
                                        <p:tgtEl>
                                          <p:spTgt spid="66"/>
                                        </p:tgtEl>
                                        <p:attrNameLst>
                                          <p:attrName>style.visibility</p:attrName>
                                        </p:attrNameLst>
                                      </p:cBhvr>
                                      <p:to>
                                        <p:strVal val="visible"/>
                                      </p:to>
                                    </p:set>
                                    <p:anim calcmode="lin" valueType="num">
                                      <p:cBhvr>
                                        <p:cTn id="231" dur="500" fill="hold"/>
                                        <p:tgtEl>
                                          <p:spTgt spid="66"/>
                                        </p:tgtEl>
                                        <p:attrNameLst>
                                          <p:attrName>ppt_w</p:attrName>
                                        </p:attrNameLst>
                                      </p:cBhvr>
                                      <p:tavLst>
                                        <p:tav tm="0">
                                          <p:val>
                                            <p:fltVal val="0"/>
                                          </p:val>
                                        </p:tav>
                                        <p:tav tm="100000">
                                          <p:val>
                                            <p:strVal val="#ppt_w"/>
                                          </p:val>
                                        </p:tav>
                                      </p:tavLst>
                                    </p:anim>
                                    <p:anim calcmode="lin" valueType="num">
                                      <p:cBhvr>
                                        <p:cTn id="232" dur="500" fill="hold"/>
                                        <p:tgtEl>
                                          <p:spTgt spid="66"/>
                                        </p:tgtEl>
                                        <p:attrNameLst>
                                          <p:attrName>ppt_h</p:attrName>
                                        </p:attrNameLst>
                                      </p:cBhvr>
                                      <p:tavLst>
                                        <p:tav tm="0">
                                          <p:val>
                                            <p:fltVal val="0"/>
                                          </p:val>
                                        </p:tav>
                                        <p:tav tm="100000">
                                          <p:val>
                                            <p:strVal val="#ppt_h"/>
                                          </p:val>
                                        </p:tav>
                                      </p:tavLst>
                                    </p:anim>
                                    <p:animEffect transition="in" filter="fade">
                                      <p:cBhvr>
                                        <p:cTn id="233" dur="500"/>
                                        <p:tgtEl>
                                          <p:spTgt spid="66"/>
                                        </p:tgtEl>
                                      </p:cBhvr>
                                    </p:animEffect>
                                  </p:childTnLst>
                                </p:cTn>
                              </p:par>
                              <p:par>
                                <p:cTn id="234" presetID="53" presetClass="entr" presetSubtype="16" fill="hold" nodeType="withEffect">
                                  <p:stCondLst>
                                    <p:cond delay="0"/>
                                  </p:stCondLst>
                                  <p:childTnLst>
                                    <p:set>
                                      <p:cBhvr>
                                        <p:cTn id="235" dur="1" fill="hold">
                                          <p:stCondLst>
                                            <p:cond delay="0"/>
                                          </p:stCondLst>
                                        </p:cTn>
                                        <p:tgtEl>
                                          <p:spTgt spid="67"/>
                                        </p:tgtEl>
                                        <p:attrNameLst>
                                          <p:attrName>style.visibility</p:attrName>
                                        </p:attrNameLst>
                                      </p:cBhvr>
                                      <p:to>
                                        <p:strVal val="visible"/>
                                      </p:to>
                                    </p:set>
                                    <p:anim calcmode="lin" valueType="num">
                                      <p:cBhvr>
                                        <p:cTn id="236" dur="500" fill="hold"/>
                                        <p:tgtEl>
                                          <p:spTgt spid="67"/>
                                        </p:tgtEl>
                                        <p:attrNameLst>
                                          <p:attrName>ppt_w</p:attrName>
                                        </p:attrNameLst>
                                      </p:cBhvr>
                                      <p:tavLst>
                                        <p:tav tm="0">
                                          <p:val>
                                            <p:fltVal val="0"/>
                                          </p:val>
                                        </p:tav>
                                        <p:tav tm="100000">
                                          <p:val>
                                            <p:strVal val="#ppt_w"/>
                                          </p:val>
                                        </p:tav>
                                      </p:tavLst>
                                    </p:anim>
                                    <p:anim calcmode="lin" valueType="num">
                                      <p:cBhvr>
                                        <p:cTn id="237" dur="500" fill="hold"/>
                                        <p:tgtEl>
                                          <p:spTgt spid="67"/>
                                        </p:tgtEl>
                                        <p:attrNameLst>
                                          <p:attrName>ppt_h</p:attrName>
                                        </p:attrNameLst>
                                      </p:cBhvr>
                                      <p:tavLst>
                                        <p:tav tm="0">
                                          <p:val>
                                            <p:fltVal val="0"/>
                                          </p:val>
                                        </p:tav>
                                        <p:tav tm="100000">
                                          <p:val>
                                            <p:strVal val="#ppt_h"/>
                                          </p:val>
                                        </p:tav>
                                      </p:tavLst>
                                    </p:anim>
                                    <p:animEffect transition="in" filter="fade">
                                      <p:cBhvr>
                                        <p:cTn id="238" dur="500"/>
                                        <p:tgtEl>
                                          <p:spTgt spid="67"/>
                                        </p:tgtEl>
                                      </p:cBhvr>
                                    </p:animEffect>
                                  </p:childTnLst>
                                </p:cTn>
                              </p:par>
                              <p:par>
                                <p:cTn id="239" presetID="53" presetClass="entr" presetSubtype="16" fill="hold" nodeType="withEffect">
                                  <p:stCondLst>
                                    <p:cond delay="0"/>
                                  </p:stCondLst>
                                  <p:childTnLst>
                                    <p:set>
                                      <p:cBhvr>
                                        <p:cTn id="240" dur="1" fill="hold">
                                          <p:stCondLst>
                                            <p:cond delay="0"/>
                                          </p:stCondLst>
                                        </p:cTn>
                                        <p:tgtEl>
                                          <p:spTgt spid="68"/>
                                        </p:tgtEl>
                                        <p:attrNameLst>
                                          <p:attrName>style.visibility</p:attrName>
                                        </p:attrNameLst>
                                      </p:cBhvr>
                                      <p:to>
                                        <p:strVal val="visible"/>
                                      </p:to>
                                    </p:set>
                                    <p:anim calcmode="lin" valueType="num">
                                      <p:cBhvr>
                                        <p:cTn id="241" dur="500" fill="hold"/>
                                        <p:tgtEl>
                                          <p:spTgt spid="68"/>
                                        </p:tgtEl>
                                        <p:attrNameLst>
                                          <p:attrName>ppt_w</p:attrName>
                                        </p:attrNameLst>
                                      </p:cBhvr>
                                      <p:tavLst>
                                        <p:tav tm="0">
                                          <p:val>
                                            <p:fltVal val="0"/>
                                          </p:val>
                                        </p:tav>
                                        <p:tav tm="100000">
                                          <p:val>
                                            <p:strVal val="#ppt_w"/>
                                          </p:val>
                                        </p:tav>
                                      </p:tavLst>
                                    </p:anim>
                                    <p:anim calcmode="lin" valueType="num">
                                      <p:cBhvr>
                                        <p:cTn id="242" dur="500" fill="hold"/>
                                        <p:tgtEl>
                                          <p:spTgt spid="68"/>
                                        </p:tgtEl>
                                        <p:attrNameLst>
                                          <p:attrName>ppt_h</p:attrName>
                                        </p:attrNameLst>
                                      </p:cBhvr>
                                      <p:tavLst>
                                        <p:tav tm="0">
                                          <p:val>
                                            <p:fltVal val="0"/>
                                          </p:val>
                                        </p:tav>
                                        <p:tav tm="100000">
                                          <p:val>
                                            <p:strVal val="#ppt_h"/>
                                          </p:val>
                                        </p:tav>
                                      </p:tavLst>
                                    </p:anim>
                                    <p:animEffect transition="in" filter="fade">
                                      <p:cBhvr>
                                        <p:cTn id="243" dur="500"/>
                                        <p:tgtEl>
                                          <p:spTgt spid="68"/>
                                        </p:tgtEl>
                                      </p:cBhvr>
                                    </p:animEffect>
                                  </p:childTnLst>
                                </p:cTn>
                              </p:par>
                              <p:par>
                                <p:cTn id="244" presetID="53" presetClass="entr" presetSubtype="16" fill="hold" nodeType="withEffect">
                                  <p:stCondLst>
                                    <p:cond delay="0"/>
                                  </p:stCondLst>
                                  <p:childTnLst>
                                    <p:set>
                                      <p:cBhvr>
                                        <p:cTn id="245" dur="1" fill="hold">
                                          <p:stCondLst>
                                            <p:cond delay="0"/>
                                          </p:stCondLst>
                                        </p:cTn>
                                        <p:tgtEl>
                                          <p:spTgt spid="69"/>
                                        </p:tgtEl>
                                        <p:attrNameLst>
                                          <p:attrName>style.visibility</p:attrName>
                                        </p:attrNameLst>
                                      </p:cBhvr>
                                      <p:to>
                                        <p:strVal val="visible"/>
                                      </p:to>
                                    </p:set>
                                    <p:anim calcmode="lin" valueType="num">
                                      <p:cBhvr>
                                        <p:cTn id="246" dur="500" fill="hold"/>
                                        <p:tgtEl>
                                          <p:spTgt spid="69"/>
                                        </p:tgtEl>
                                        <p:attrNameLst>
                                          <p:attrName>ppt_w</p:attrName>
                                        </p:attrNameLst>
                                      </p:cBhvr>
                                      <p:tavLst>
                                        <p:tav tm="0">
                                          <p:val>
                                            <p:fltVal val="0"/>
                                          </p:val>
                                        </p:tav>
                                        <p:tav tm="100000">
                                          <p:val>
                                            <p:strVal val="#ppt_w"/>
                                          </p:val>
                                        </p:tav>
                                      </p:tavLst>
                                    </p:anim>
                                    <p:anim calcmode="lin" valueType="num">
                                      <p:cBhvr>
                                        <p:cTn id="247" dur="500" fill="hold"/>
                                        <p:tgtEl>
                                          <p:spTgt spid="69"/>
                                        </p:tgtEl>
                                        <p:attrNameLst>
                                          <p:attrName>ppt_h</p:attrName>
                                        </p:attrNameLst>
                                      </p:cBhvr>
                                      <p:tavLst>
                                        <p:tav tm="0">
                                          <p:val>
                                            <p:fltVal val="0"/>
                                          </p:val>
                                        </p:tav>
                                        <p:tav tm="100000">
                                          <p:val>
                                            <p:strVal val="#ppt_h"/>
                                          </p:val>
                                        </p:tav>
                                      </p:tavLst>
                                    </p:anim>
                                    <p:animEffect transition="in" filter="fade">
                                      <p:cBhvr>
                                        <p:cTn id="248" dur="500"/>
                                        <p:tgtEl>
                                          <p:spTgt spid="69"/>
                                        </p:tgtEl>
                                      </p:cBhvr>
                                    </p:animEffect>
                                  </p:childTnLst>
                                </p:cTn>
                              </p:par>
                              <p:par>
                                <p:cTn id="249" presetID="53" presetClass="entr" presetSubtype="16" fill="hold" nodeType="withEffect">
                                  <p:stCondLst>
                                    <p:cond delay="0"/>
                                  </p:stCondLst>
                                  <p:childTnLst>
                                    <p:set>
                                      <p:cBhvr>
                                        <p:cTn id="250" dur="1" fill="hold">
                                          <p:stCondLst>
                                            <p:cond delay="0"/>
                                          </p:stCondLst>
                                        </p:cTn>
                                        <p:tgtEl>
                                          <p:spTgt spid="70"/>
                                        </p:tgtEl>
                                        <p:attrNameLst>
                                          <p:attrName>style.visibility</p:attrName>
                                        </p:attrNameLst>
                                      </p:cBhvr>
                                      <p:to>
                                        <p:strVal val="visible"/>
                                      </p:to>
                                    </p:set>
                                    <p:anim calcmode="lin" valueType="num">
                                      <p:cBhvr>
                                        <p:cTn id="251" dur="500" fill="hold"/>
                                        <p:tgtEl>
                                          <p:spTgt spid="70"/>
                                        </p:tgtEl>
                                        <p:attrNameLst>
                                          <p:attrName>ppt_w</p:attrName>
                                        </p:attrNameLst>
                                      </p:cBhvr>
                                      <p:tavLst>
                                        <p:tav tm="0">
                                          <p:val>
                                            <p:fltVal val="0"/>
                                          </p:val>
                                        </p:tav>
                                        <p:tav tm="100000">
                                          <p:val>
                                            <p:strVal val="#ppt_w"/>
                                          </p:val>
                                        </p:tav>
                                      </p:tavLst>
                                    </p:anim>
                                    <p:anim calcmode="lin" valueType="num">
                                      <p:cBhvr>
                                        <p:cTn id="252" dur="500" fill="hold"/>
                                        <p:tgtEl>
                                          <p:spTgt spid="70"/>
                                        </p:tgtEl>
                                        <p:attrNameLst>
                                          <p:attrName>ppt_h</p:attrName>
                                        </p:attrNameLst>
                                      </p:cBhvr>
                                      <p:tavLst>
                                        <p:tav tm="0">
                                          <p:val>
                                            <p:fltVal val="0"/>
                                          </p:val>
                                        </p:tav>
                                        <p:tav tm="100000">
                                          <p:val>
                                            <p:strVal val="#ppt_h"/>
                                          </p:val>
                                        </p:tav>
                                      </p:tavLst>
                                    </p:anim>
                                    <p:animEffect transition="in" filter="fade">
                                      <p:cBhvr>
                                        <p:cTn id="253" dur="500"/>
                                        <p:tgtEl>
                                          <p:spTgt spid="70"/>
                                        </p:tgtEl>
                                      </p:cBhvr>
                                    </p:animEffect>
                                  </p:childTnLst>
                                </p:cTn>
                              </p:par>
                              <p:par>
                                <p:cTn id="254" presetID="53" presetClass="entr" presetSubtype="16" fill="hold" nodeType="withEffect">
                                  <p:stCondLst>
                                    <p:cond delay="0"/>
                                  </p:stCondLst>
                                  <p:childTnLst>
                                    <p:set>
                                      <p:cBhvr>
                                        <p:cTn id="255" dur="1" fill="hold">
                                          <p:stCondLst>
                                            <p:cond delay="0"/>
                                          </p:stCondLst>
                                        </p:cTn>
                                        <p:tgtEl>
                                          <p:spTgt spid="71"/>
                                        </p:tgtEl>
                                        <p:attrNameLst>
                                          <p:attrName>style.visibility</p:attrName>
                                        </p:attrNameLst>
                                      </p:cBhvr>
                                      <p:to>
                                        <p:strVal val="visible"/>
                                      </p:to>
                                    </p:set>
                                    <p:anim calcmode="lin" valueType="num">
                                      <p:cBhvr>
                                        <p:cTn id="256" dur="500" fill="hold"/>
                                        <p:tgtEl>
                                          <p:spTgt spid="71"/>
                                        </p:tgtEl>
                                        <p:attrNameLst>
                                          <p:attrName>ppt_w</p:attrName>
                                        </p:attrNameLst>
                                      </p:cBhvr>
                                      <p:tavLst>
                                        <p:tav tm="0">
                                          <p:val>
                                            <p:fltVal val="0"/>
                                          </p:val>
                                        </p:tav>
                                        <p:tav tm="100000">
                                          <p:val>
                                            <p:strVal val="#ppt_w"/>
                                          </p:val>
                                        </p:tav>
                                      </p:tavLst>
                                    </p:anim>
                                    <p:anim calcmode="lin" valueType="num">
                                      <p:cBhvr>
                                        <p:cTn id="257" dur="500" fill="hold"/>
                                        <p:tgtEl>
                                          <p:spTgt spid="71"/>
                                        </p:tgtEl>
                                        <p:attrNameLst>
                                          <p:attrName>ppt_h</p:attrName>
                                        </p:attrNameLst>
                                      </p:cBhvr>
                                      <p:tavLst>
                                        <p:tav tm="0">
                                          <p:val>
                                            <p:fltVal val="0"/>
                                          </p:val>
                                        </p:tav>
                                        <p:tav tm="100000">
                                          <p:val>
                                            <p:strVal val="#ppt_h"/>
                                          </p:val>
                                        </p:tav>
                                      </p:tavLst>
                                    </p:anim>
                                    <p:animEffect transition="in" filter="fade">
                                      <p:cBhvr>
                                        <p:cTn id="258" dur="500"/>
                                        <p:tgtEl>
                                          <p:spTgt spid="71"/>
                                        </p:tgtEl>
                                      </p:cBhvr>
                                    </p:animEffect>
                                  </p:childTnLst>
                                </p:cTn>
                              </p:par>
                              <p:par>
                                <p:cTn id="259" presetID="53" presetClass="entr" presetSubtype="16" fill="hold" nodeType="withEffect">
                                  <p:stCondLst>
                                    <p:cond delay="0"/>
                                  </p:stCondLst>
                                  <p:childTnLst>
                                    <p:set>
                                      <p:cBhvr>
                                        <p:cTn id="260" dur="1" fill="hold">
                                          <p:stCondLst>
                                            <p:cond delay="0"/>
                                          </p:stCondLst>
                                        </p:cTn>
                                        <p:tgtEl>
                                          <p:spTgt spid="72"/>
                                        </p:tgtEl>
                                        <p:attrNameLst>
                                          <p:attrName>style.visibility</p:attrName>
                                        </p:attrNameLst>
                                      </p:cBhvr>
                                      <p:to>
                                        <p:strVal val="visible"/>
                                      </p:to>
                                    </p:set>
                                    <p:anim calcmode="lin" valueType="num">
                                      <p:cBhvr>
                                        <p:cTn id="261" dur="500" fill="hold"/>
                                        <p:tgtEl>
                                          <p:spTgt spid="72"/>
                                        </p:tgtEl>
                                        <p:attrNameLst>
                                          <p:attrName>ppt_w</p:attrName>
                                        </p:attrNameLst>
                                      </p:cBhvr>
                                      <p:tavLst>
                                        <p:tav tm="0">
                                          <p:val>
                                            <p:fltVal val="0"/>
                                          </p:val>
                                        </p:tav>
                                        <p:tav tm="100000">
                                          <p:val>
                                            <p:strVal val="#ppt_w"/>
                                          </p:val>
                                        </p:tav>
                                      </p:tavLst>
                                    </p:anim>
                                    <p:anim calcmode="lin" valueType="num">
                                      <p:cBhvr>
                                        <p:cTn id="262" dur="500" fill="hold"/>
                                        <p:tgtEl>
                                          <p:spTgt spid="72"/>
                                        </p:tgtEl>
                                        <p:attrNameLst>
                                          <p:attrName>ppt_h</p:attrName>
                                        </p:attrNameLst>
                                      </p:cBhvr>
                                      <p:tavLst>
                                        <p:tav tm="0">
                                          <p:val>
                                            <p:fltVal val="0"/>
                                          </p:val>
                                        </p:tav>
                                        <p:tav tm="100000">
                                          <p:val>
                                            <p:strVal val="#ppt_h"/>
                                          </p:val>
                                        </p:tav>
                                      </p:tavLst>
                                    </p:anim>
                                    <p:animEffect transition="in" filter="fade">
                                      <p:cBhvr>
                                        <p:cTn id="263" dur="500"/>
                                        <p:tgtEl>
                                          <p:spTgt spid="72"/>
                                        </p:tgtEl>
                                      </p:cBhvr>
                                    </p:animEffect>
                                  </p:childTnLst>
                                </p:cTn>
                              </p:par>
                              <p:par>
                                <p:cTn id="264" presetID="53" presetClass="entr" presetSubtype="16" fill="hold" nodeType="withEffect">
                                  <p:stCondLst>
                                    <p:cond delay="0"/>
                                  </p:stCondLst>
                                  <p:childTnLst>
                                    <p:set>
                                      <p:cBhvr>
                                        <p:cTn id="265" dur="1" fill="hold">
                                          <p:stCondLst>
                                            <p:cond delay="0"/>
                                          </p:stCondLst>
                                        </p:cTn>
                                        <p:tgtEl>
                                          <p:spTgt spid="73"/>
                                        </p:tgtEl>
                                        <p:attrNameLst>
                                          <p:attrName>style.visibility</p:attrName>
                                        </p:attrNameLst>
                                      </p:cBhvr>
                                      <p:to>
                                        <p:strVal val="visible"/>
                                      </p:to>
                                    </p:set>
                                    <p:anim calcmode="lin" valueType="num">
                                      <p:cBhvr>
                                        <p:cTn id="266" dur="500" fill="hold"/>
                                        <p:tgtEl>
                                          <p:spTgt spid="73"/>
                                        </p:tgtEl>
                                        <p:attrNameLst>
                                          <p:attrName>ppt_w</p:attrName>
                                        </p:attrNameLst>
                                      </p:cBhvr>
                                      <p:tavLst>
                                        <p:tav tm="0">
                                          <p:val>
                                            <p:fltVal val="0"/>
                                          </p:val>
                                        </p:tav>
                                        <p:tav tm="100000">
                                          <p:val>
                                            <p:strVal val="#ppt_w"/>
                                          </p:val>
                                        </p:tav>
                                      </p:tavLst>
                                    </p:anim>
                                    <p:anim calcmode="lin" valueType="num">
                                      <p:cBhvr>
                                        <p:cTn id="267" dur="500" fill="hold"/>
                                        <p:tgtEl>
                                          <p:spTgt spid="73"/>
                                        </p:tgtEl>
                                        <p:attrNameLst>
                                          <p:attrName>ppt_h</p:attrName>
                                        </p:attrNameLst>
                                      </p:cBhvr>
                                      <p:tavLst>
                                        <p:tav tm="0">
                                          <p:val>
                                            <p:fltVal val="0"/>
                                          </p:val>
                                        </p:tav>
                                        <p:tav tm="100000">
                                          <p:val>
                                            <p:strVal val="#ppt_h"/>
                                          </p:val>
                                        </p:tav>
                                      </p:tavLst>
                                    </p:anim>
                                    <p:animEffect transition="in" filter="fade">
                                      <p:cBhvr>
                                        <p:cTn id="268" dur="500"/>
                                        <p:tgtEl>
                                          <p:spTgt spid="73"/>
                                        </p:tgtEl>
                                      </p:cBhvr>
                                    </p:animEffect>
                                  </p:childTnLst>
                                </p:cTn>
                              </p:par>
                              <p:par>
                                <p:cTn id="269" presetID="53" presetClass="entr" presetSubtype="16" fill="hold" nodeType="withEffect">
                                  <p:stCondLst>
                                    <p:cond delay="0"/>
                                  </p:stCondLst>
                                  <p:childTnLst>
                                    <p:set>
                                      <p:cBhvr>
                                        <p:cTn id="270" dur="1" fill="hold">
                                          <p:stCondLst>
                                            <p:cond delay="0"/>
                                          </p:stCondLst>
                                        </p:cTn>
                                        <p:tgtEl>
                                          <p:spTgt spid="74"/>
                                        </p:tgtEl>
                                        <p:attrNameLst>
                                          <p:attrName>style.visibility</p:attrName>
                                        </p:attrNameLst>
                                      </p:cBhvr>
                                      <p:to>
                                        <p:strVal val="visible"/>
                                      </p:to>
                                    </p:set>
                                    <p:anim calcmode="lin" valueType="num">
                                      <p:cBhvr>
                                        <p:cTn id="271" dur="500" fill="hold"/>
                                        <p:tgtEl>
                                          <p:spTgt spid="74"/>
                                        </p:tgtEl>
                                        <p:attrNameLst>
                                          <p:attrName>ppt_w</p:attrName>
                                        </p:attrNameLst>
                                      </p:cBhvr>
                                      <p:tavLst>
                                        <p:tav tm="0">
                                          <p:val>
                                            <p:fltVal val="0"/>
                                          </p:val>
                                        </p:tav>
                                        <p:tav tm="100000">
                                          <p:val>
                                            <p:strVal val="#ppt_w"/>
                                          </p:val>
                                        </p:tav>
                                      </p:tavLst>
                                    </p:anim>
                                    <p:anim calcmode="lin" valueType="num">
                                      <p:cBhvr>
                                        <p:cTn id="272" dur="500" fill="hold"/>
                                        <p:tgtEl>
                                          <p:spTgt spid="74"/>
                                        </p:tgtEl>
                                        <p:attrNameLst>
                                          <p:attrName>ppt_h</p:attrName>
                                        </p:attrNameLst>
                                      </p:cBhvr>
                                      <p:tavLst>
                                        <p:tav tm="0">
                                          <p:val>
                                            <p:fltVal val="0"/>
                                          </p:val>
                                        </p:tav>
                                        <p:tav tm="100000">
                                          <p:val>
                                            <p:strVal val="#ppt_h"/>
                                          </p:val>
                                        </p:tav>
                                      </p:tavLst>
                                    </p:anim>
                                    <p:animEffect transition="in" filter="fade">
                                      <p:cBhvr>
                                        <p:cTn id="273" dur="500"/>
                                        <p:tgtEl>
                                          <p:spTgt spid="74"/>
                                        </p:tgtEl>
                                      </p:cBhvr>
                                    </p:animEffect>
                                  </p:childTnLst>
                                </p:cTn>
                              </p:par>
                              <p:par>
                                <p:cTn id="274" presetID="53" presetClass="entr" presetSubtype="16" fill="hold" nodeType="withEffect">
                                  <p:stCondLst>
                                    <p:cond delay="0"/>
                                  </p:stCondLst>
                                  <p:childTnLst>
                                    <p:set>
                                      <p:cBhvr>
                                        <p:cTn id="275" dur="1" fill="hold">
                                          <p:stCondLst>
                                            <p:cond delay="0"/>
                                          </p:stCondLst>
                                        </p:cTn>
                                        <p:tgtEl>
                                          <p:spTgt spid="75"/>
                                        </p:tgtEl>
                                        <p:attrNameLst>
                                          <p:attrName>style.visibility</p:attrName>
                                        </p:attrNameLst>
                                      </p:cBhvr>
                                      <p:to>
                                        <p:strVal val="visible"/>
                                      </p:to>
                                    </p:set>
                                    <p:anim calcmode="lin" valueType="num">
                                      <p:cBhvr>
                                        <p:cTn id="276" dur="500" fill="hold"/>
                                        <p:tgtEl>
                                          <p:spTgt spid="75"/>
                                        </p:tgtEl>
                                        <p:attrNameLst>
                                          <p:attrName>ppt_w</p:attrName>
                                        </p:attrNameLst>
                                      </p:cBhvr>
                                      <p:tavLst>
                                        <p:tav tm="0">
                                          <p:val>
                                            <p:fltVal val="0"/>
                                          </p:val>
                                        </p:tav>
                                        <p:tav tm="100000">
                                          <p:val>
                                            <p:strVal val="#ppt_w"/>
                                          </p:val>
                                        </p:tav>
                                      </p:tavLst>
                                    </p:anim>
                                    <p:anim calcmode="lin" valueType="num">
                                      <p:cBhvr>
                                        <p:cTn id="277" dur="500" fill="hold"/>
                                        <p:tgtEl>
                                          <p:spTgt spid="75"/>
                                        </p:tgtEl>
                                        <p:attrNameLst>
                                          <p:attrName>ppt_h</p:attrName>
                                        </p:attrNameLst>
                                      </p:cBhvr>
                                      <p:tavLst>
                                        <p:tav tm="0">
                                          <p:val>
                                            <p:fltVal val="0"/>
                                          </p:val>
                                        </p:tav>
                                        <p:tav tm="100000">
                                          <p:val>
                                            <p:strVal val="#ppt_h"/>
                                          </p:val>
                                        </p:tav>
                                      </p:tavLst>
                                    </p:anim>
                                    <p:animEffect transition="in" filter="fade">
                                      <p:cBhvr>
                                        <p:cTn id="278" dur="500"/>
                                        <p:tgtEl>
                                          <p:spTgt spid="75"/>
                                        </p:tgtEl>
                                      </p:cBhvr>
                                    </p:animEffect>
                                  </p:childTnLst>
                                </p:cTn>
                              </p:par>
                              <p:par>
                                <p:cTn id="279" presetID="53" presetClass="entr" presetSubtype="16" fill="hold" nodeType="withEffect">
                                  <p:stCondLst>
                                    <p:cond delay="0"/>
                                  </p:stCondLst>
                                  <p:childTnLst>
                                    <p:set>
                                      <p:cBhvr>
                                        <p:cTn id="280" dur="1" fill="hold">
                                          <p:stCondLst>
                                            <p:cond delay="0"/>
                                          </p:stCondLst>
                                        </p:cTn>
                                        <p:tgtEl>
                                          <p:spTgt spid="76"/>
                                        </p:tgtEl>
                                        <p:attrNameLst>
                                          <p:attrName>style.visibility</p:attrName>
                                        </p:attrNameLst>
                                      </p:cBhvr>
                                      <p:to>
                                        <p:strVal val="visible"/>
                                      </p:to>
                                    </p:set>
                                    <p:anim calcmode="lin" valueType="num">
                                      <p:cBhvr>
                                        <p:cTn id="281" dur="500" fill="hold"/>
                                        <p:tgtEl>
                                          <p:spTgt spid="76"/>
                                        </p:tgtEl>
                                        <p:attrNameLst>
                                          <p:attrName>ppt_w</p:attrName>
                                        </p:attrNameLst>
                                      </p:cBhvr>
                                      <p:tavLst>
                                        <p:tav tm="0">
                                          <p:val>
                                            <p:fltVal val="0"/>
                                          </p:val>
                                        </p:tav>
                                        <p:tav tm="100000">
                                          <p:val>
                                            <p:strVal val="#ppt_w"/>
                                          </p:val>
                                        </p:tav>
                                      </p:tavLst>
                                    </p:anim>
                                    <p:anim calcmode="lin" valueType="num">
                                      <p:cBhvr>
                                        <p:cTn id="282" dur="500" fill="hold"/>
                                        <p:tgtEl>
                                          <p:spTgt spid="76"/>
                                        </p:tgtEl>
                                        <p:attrNameLst>
                                          <p:attrName>ppt_h</p:attrName>
                                        </p:attrNameLst>
                                      </p:cBhvr>
                                      <p:tavLst>
                                        <p:tav tm="0">
                                          <p:val>
                                            <p:fltVal val="0"/>
                                          </p:val>
                                        </p:tav>
                                        <p:tav tm="100000">
                                          <p:val>
                                            <p:strVal val="#ppt_h"/>
                                          </p:val>
                                        </p:tav>
                                      </p:tavLst>
                                    </p:anim>
                                    <p:animEffect transition="in" filter="fade">
                                      <p:cBhvr>
                                        <p:cTn id="283" dur="500"/>
                                        <p:tgtEl>
                                          <p:spTgt spid="76"/>
                                        </p:tgtEl>
                                      </p:cBhvr>
                                    </p:animEffect>
                                  </p:childTnLst>
                                </p:cTn>
                              </p:par>
                              <p:par>
                                <p:cTn id="284" presetID="53" presetClass="entr" presetSubtype="16" fill="hold" nodeType="withEffect">
                                  <p:stCondLst>
                                    <p:cond delay="0"/>
                                  </p:stCondLst>
                                  <p:childTnLst>
                                    <p:set>
                                      <p:cBhvr>
                                        <p:cTn id="285" dur="1" fill="hold">
                                          <p:stCondLst>
                                            <p:cond delay="0"/>
                                          </p:stCondLst>
                                        </p:cTn>
                                        <p:tgtEl>
                                          <p:spTgt spid="77"/>
                                        </p:tgtEl>
                                        <p:attrNameLst>
                                          <p:attrName>style.visibility</p:attrName>
                                        </p:attrNameLst>
                                      </p:cBhvr>
                                      <p:to>
                                        <p:strVal val="visible"/>
                                      </p:to>
                                    </p:set>
                                    <p:anim calcmode="lin" valueType="num">
                                      <p:cBhvr>
                                        <p:cTn id="286" dur="500" fill="hold"/>
                                        <p:tgtEl>
                                          <p:spTgt spid="77"/>
                                        </p:tgtEl>
                                        <p:attrNameLst>
                                          <p:attrName>ppt_w</p:attrName>
                                        </p:attrNameLst>
                                      </p:cBhvr>
                                      <p:tavLst>
                                        <p:tav tm="0">
                                          <p:val>
                                            <p:fltVal val="0"/>
                                          </p:val>
                                        </p:tav>
                                        <p:tav tm="100000">
                                          <p:val>
                                            <p:strVal val="#ppt_w"/>
                                          </p:val>
                                        </p:tav>
                                      </p:tavLst>
                                    </p:anim>
                                    <p:anim calcmode="lin" valueType="num">
                                      <p:cBhvr>
                                        <p:cTn id="287" dur="500" fill="hold"/>
                                        <p:tgtEl>
                                          <p:spTgt spid="77"/>
                                        </p:tgtEl>
                                        <p:attrNameLst>
                                          <p:attrName>ppt_h</p:attrName>
                                        </p:attrNameLst>
                                      </p:cBhvr>
                                      <p:tavLst>
                                        <p:tav tm="0">
                                          <p:val>
                                            <p:fltVal val="0"/>
                                          </p:val>
                                        </p:tav>
                                        <p:tav tm="100000">
                                          <p:val>
                                            <p:strVal val="#ppt_h"/>
                                          </p:val>
                                        </p:tav>
                                      </p:tavLst>
                                    </p:anim>
                                    <p:animEffect transition="in" filter="fade">
                                      <p:cBhvr>
                                        <p:cTn id="288" dur="500"/>
                                        <p:tgtEl>
                                          <p:spTgt spid="77"/>
                                        </p:tgtEl>
                                      </p:cBhvr>
                                    </p:animEffect>
                                  </p:childTnLst>
                                </p:cTn>
                              </p:par>
                              <p:par>
                                <p:cTn id="289" presetID="53" presetClass="entr" presetSubtype="16" fill="hold" nodeType="withEffect">
                                  <p:stCondLst>
                                    <p:cond delay="0"/>
                                  </p:stCondLst>
                                  <p:childTnLst>
                                    <p:set>
                                      <p:cBhvr>
                                        <p:cTn id="290" dur="1" fill="hold">
                                          <p:stCondLst>
                                            <p:cond delay="0"/>
                                          </p:stCondLst>
                                        </p:cTn>
                                        <p:tgtEl>
                                          <p:spTgt spid="78"/>
                                        </p:tgtEl>
                                        <p:attrNameLst>
                                          <p:attrName>style.visibility</p:attrName>
                                        </p:attrNameLst>
                                      </p:cBhvr>
                                      <p:to>
                                        <p:strVal val="visible"/>
                                      </p:to>
                                    </p:set>
                                    <p:anim calcmode="lin" valueType="num">
                                      <p:cBhvr>
                                        <p:cTn id="291" dur="500" fill="hold"/>
                                        <p:tgtEl>
                                          <p:spTgt spid="78"/>
                                        </p:tgtEl>
                                        <p:attrNameLst>
                                          <p:attrName>ppt_w</p:attrName>
                                        </p:attrNameLst>
                                      </p:cBhvr>
                                      <p:tavLst>
                                        <p:tav tm="0">
                                          <p:val>
                                            <p:fltVal val="0"/>
                                          </p:val>
                                        </p:tav>
                                        <p:tav tm="100000">
                                          <p:val>
                                            <p:strVal val="#ppt_w"/>
                                          </p:val>
                                        </p:tav>
                                      </p:tavLst>
                                    </p:anim>
                                    <p:anim calcmode="lin" valueType="num">
                                      <p:cBhvr>
                                        <p:cTn id="292" dur="500" fill="hold"/>
                                        <p:tgtEl>
                                          <p:spTgt spid="78"/>
                                        </p:tgtEl>
                                        <p:attrNameLst>
                                          <p:attrName>ppt_h</p:attrName>
                                        </p:attrNameLst>
                                      </p:cBhvr>
                                      <p:tavLst>
                                        <p:tav tm="0">
                                          <p:val>
                                            <p:fltVal val="0"/>
                                          </p:val>
                                        </p:tav>
                                        <p:tav tm="100000">
                                          <p:val>
                                            <p:strVal val="#ppt_h"/>
                                          </p:val>
                                        </p:tav>
                                      </p:tavLst>
                                    </p:anim>
                                    <p:animEffect transition="in" filter="fade">
                                      <p:cBhvr>
                                        <p:cTn id="293" dur="500"/>
                                        <p:tgtEl>
                                          <p:spTgt spid="78"/>
                                        </p:tgtEl>
                                      </p:cBhvr>
                                    </p:animEffect>
                                  </p:childTnLst>
                                </p:cTn>
                              </p:par>
                              <p:par>
                                <p:cTn id="294" presetID="53" presetClass="entr" presetSubtype="16" fill="hold" nodeType="withEffect">
                                  <p:stCondLst>
                                    <p:cond delay="0"/>
                                  </p:stCondLst>
                                  <p:childTnLst>
                                    <p:set>
                                      <p:cBhvr>
                                        <p:cTn id="295" dur="1" fill="hold">
                                          <p:stCondLst>
                                            <p:cond delay="0"/>
                                          </p:stCondLst>
                                        </p:cTn>
                                        <p:tgtEl>
                                          <p:spTgt spid="79"/>
                                        </p:tgtEl>
                                        <p:attrNameLst>
                                          <p:attrName>style.visibility</p:attrName>
                                        </p:attrNameLst>
                                      </p:cBhvr>
                                      <p:to>
                                        <p:strVal val="visible"/>
                                      </p:to>
                                    </p:set>
                                    <p:anim calcmode="lin" valueType="num">
                                      <p:cBhvr>
                                        <p:cTn id="296" dur="500" fill="hold"/>
                                        <p:tgtEl>
                                          <p:spTgt spid="79"/>
                                        </p:tgtEl>
                                        <p:attrNameLst>
                                          <p:attrName>ppt_w</p:attrName>
                                        </p:attrNameLst>
                                      </p:cBhvr>
                                      <p:tavLst>
                                        <p:tav tm="0">
                                          <p:val>
                                            <p:fltVal val="0"/>
                                          </p:val>
                                        </p:tav>
                                        <p:tav tm="100000">
                                          <p:val>
                                            <p:strVal val="#ppt_w"/>
                                          </p:val>
                                        </p:tav>
                                      </p:tavLst>
                                    </p:anim>
                                    <p:anim calcmode="lin" valueType="num">
                                      <p:cBhvr>
                                        <p:cTn id="297" dur="500" fill="hold"/>
                                        <p:tgtEl>
                                          <p:spTgt spid="79"/>
                                        </p:tgtEl>
                                        <p:attrNameLst>
                                          <p:attrName>ppt_h</p:attrName>
                                        </p:attrNameLst>
                                      </p:cBhvr>
                                      <p:tavLst>
                                        <p:tav tm="0">
                                          <p:val>
                                            <p:fltVal val="0"/>
                                          </p:val>
                                        </p:tav>
                                        <p:tav tm="100000">
                                          <p:val>
                                            <p:strVal val="#ppt_h"/>
                                          </p:val>
                                        </p:tav>
                                      </p:tavLst>
                                    </p:anim>
                                    <p:animEffect transition="in" filter="fade">
                                      <p:cBhvr>
                                        <p:cTn id="298" dur="500"/>
                                        <p:tgtEl>
                                          <p:spTgt spid="79"/>
                                        </p:tgtEl>
                                      </p:cBhvr>
                                    </p:animEffect>
                                  </p:childTnLst>
                                </p:cTn>
                              </p:par>
                              <p:par>
                                <p:cTn id="299" presetID="53" presetClass="entr" presetSubtype="16" fill="hold" nodeType="withEffect">
                                  <p:stCondLst>
                                    <p:cond delay="0"/>
                                  </p:stCondLst>
                                  <p:childTnLst>
                                    <p:set>
                                      <p:cBhvr>
                                        <p:cTn id="300" dur="1" fill="hold">
                                          <p:stCondLst>
                                            <p:cond delay="0"/>
                                          </p:stCondLst>
                                        </p:cTn>
                                        <p:tgtEl>
                                          <p:spTgt spid="80"/>
                                        </p:tgtEl>
                                        <p:attrNameLst>
                                          <p:attrName>style.visibility</p:attrName>
                                        </p:attrNameLst>
                                      </p:cBhvr>
                                      <p:to>
                                        <p:strVal val="visible"/>
                                      </p:to>
                                    </p:set>
                                    <p:anim calcmode="lin" valueType="num">
                                      <p:cBhvr>
                                        <p:cTn id="301" dur="500" fill="hold"/>
                                        <p:tgtEl>
                                          <p:spTgt spid="80"/>
                                        </p:tgtEl>
                                        <p:attrNameLst>
                                          <p:attrName>ppt_w</p:attrName>
                                        </p:attrNameLst>
                                      </p:cBhvr>
                                      <p:tavLst>
                                        <p:tav tm="0">
                                          <p:val>
                                            <p:fltVal val="0"/>
                                          </p:val>
                                        </p:tav>
                                        <p:tav tm="100000">
                                          <p:val>
                                            <p:strVal val="#ppt_w"/>
                                          </p:val>
                                        </p:tav>
                                      </p:tavLst>
                                    </p:anim>
                                    <p:anim calcmode="lin" valueType="num">
                                      <p:cBhvr>
                                        <p:cTn id="302" dur="500" fill="hold"/>
                                        <p:tgtEl>
                                          <p:spTgt spid="80"/>
                                        </p:tgtEl>
                                        <p:attrNameLst>
                                          <p:attrName>ppt_h</p:attrName>
                                        </p:attrNameLst>
                                      </p:cBhvr>
                                      <p:tavLst>
                                        <p:tav tm="0">
                                          <p:val>
                                            <p:fltVal val="0"/>
                                          </p:val>
                                        </p:tav>
                                        <p:tav tm="100000">
                                          <p:val>
                                            <p:strVal val="#ppt_h"/>
                                          </p:val>
                                        </p:tav>
                                      </p:tavLst>
                                    </p:anim>
                                    <p:animEffect transition="in" filter="fade">
                                      <p:cBhvr>
                                        <p:cTn id="303" dur="500"/>
                                        <p:tgtEl>
                                          <p:spTgt spid="80"/>
                                        </p:tgtEl>
                                      </p:cBhvr>
                                    </p:animEffect>
                                  </p:childTnLst>
                                </p:cTn>
                              </p:par>
                              <p:par>
                                <p:cTn id="304" presetID="53" presetClass="entr" presetSubtype="16" fill="hold" nodeType="withEffect">
                                  <p:stCondLst>
                                    <p:cond delay="0"/>
                                  </p:stCondLst>
                                  <p:childTnLst>
                                    <p:set>
                                      <p:cBhvr>
                                        <p:cTn id="305" dur="1" fill="hold">
                                          <p:stCondLst>
                                            <p:cond delay="0"/>
                                          </p:stCondLst>
                                        </p:cTn>
                                        <p:tgtEl>
                                          <p:spTgt spid="81"/>
                                        </p:tgtEl>
                                        <p:attrNameLst>
                                          <p:attrName>style.visibility</p:attrName>
                                        </p:attrNameLst>
                                      </p:cBhvr>
                                      <p:to>
                                        <p:strVal val="visible"/>
                                      </p:to>
                                    </p:set>
                                    <p:anim calcmode="lin" valueType="num">
                                      <p:cBhvr>
                                        <p:cTn id="306" dur="500" fill="hold"/>
                                        <p:tgtEl>
                                          <p:spTgt spid="81"/>
                                        </p:tgtEl>
                                        <p:attrNameLst>
                                          <p:attrName>ppt_w</p:attrName>
                                        </p:attrNameLst>
                                      </p:cBhvr>
                                      <p:tavLst>
                                        <p:tav tm="0">
                                          <p:val>
                                            <p:fltVal val="0"/>
                                          </p:val>
                                        </p:tav>
                                        <p:tav tm="100000">
                                          <p:val>
                                            <p:strVal val="#ppt_w"/>
                                          </p:val>
                                        </p:tav>
                                      </p:tavLst>
                                    </p:anim>
                                    <p:anim calcmode="lin" valueType="num">
                                      <p:cBhvr>
                                        <p:cTn id="307" dur="500" fill="hold"/>
                                        <p:tgtEl>
                                          <p:spTgt spid="81"/>
                                        </p:tgtEl>
                                        <p:attrNameLst>
                                          <p:attrName>ppt_h</p:attrName>
                                        </p:attrNameLst>
                                      </p:cBhvr>
                                      <p:tavLst>
                                        <p:tav tm="0">
                                          <p:val>
                                            <p:fltVal val="0"/>
                                          </p:val>
                                        </p:tav>
                                        <p:tav tm="100000">
                                          <p:val>
                                            <p:strVal val="#ppt_h"/>
                                          </p:val>
                                        </p:tav>
                                      </p:tavLst>
                                    </p:anim>
                                    <p:animEffect transition="in" filter="fade">
                                      <p:cBhvr>
                                        <p:cTn id="308" dur="500"/>
                                        <p:tgtEl>
                                          <p:spTgt spid="81"/>
                                        </p:tgtEl>
                                      </p:cBhvr>
                                    </p:animEffect>
                                  </p:childTnLst>
                                </p:cTn>
                              </p:par>
                              <p:par>
                                <p:cTn id="309" presetID="53" presetClass="entr" presetSubtype="16" fill="hold" nodeType="withEffect">
                                  <p:stCondLst>
                                    <p:cond delay="0"/>
                                  </p:stCondLst>
                                  <p:childTnLst>
                                    <p:set>
                                      <p:cBhvr>
                                        <p:cTn id="310" dur="1" fill="hold">
                                          <p:stCondLst>
                                            <p:cond delay="0"/>
                                          </p:stCondLst>
                                        </p:cTn>
                                        <p:tgtEl>
                                          <p:spTgt spid="82"/>
                                        </p:tgtEl>
                                        <p:attrNameLst>
                                          <p:attrName>style.visibility</p:attrName>
                                        </p:attrNameLst>
                                      </p:cBhvr>
                                      <p:to>
                                        <p:strVal val="visible"/>
                                      </p:to>
                                    </p:set>
                                    <p:anim calcmode="lin" valueType="num">
                                      <p:cBhvr>
                                        <p:cTn id="311" dur="500" fill="hold"/>
                                        <p:tgtEl>
                                          <p:spTgt spid="82"/>
                                        </p:tgtEl>
                                        <p:attrNameLst>
                                          <p:attrName>ppt_w</p:attrName>
                                        </p:attrNameLst>
                                      </p:cBhvr>
                                      <p:tavLst>
                                        <p:tav tm="0">
                                          <p:val>
                                            <p:fltVal val="0"/>
                                          </p:val>
                                        </p:tav>
                                        <p:tav tm="100000">
                                          <p:val>
                                            <p:strVal val="#ppt_w"/>
                                          </p:val>
                                        </p:tav>
                                      </p:tavLst>
                                    </p:anim>
                                    <p:anim calcmode="lin" valueType="num">
                                      <p:cBhvr>
                                        <p:cTn id="312" dur="500" fill="hold"/>
                                        <p:tgtEl>
                                          <p:spTgt spid="82"/>
                                        </p:tgtEl>
                                        <p:attrNameLst>
                                          <p:attrName>ppt_h</p:attrName>
                                        </p:attrNameLst>
                                      </p:cBhvr>
                                      <p:tavLst>
                                        <p:tav tm="0">
                                          <p:val>
                                            <p:fltVal val="0"/>
                                          </p:val>
                                        </p:tav>
                                        <p:tav tm="100000">
                                          <p:val>
                                            <p:strVal val="#ppt_h"/>
                                          </p:val>
                                        </p:tav>
                                      </p:tavLst>
                                    </p:anim>
                                    <p:animEffect transition="in" filter="fade">
                                      <p:cBhvr>
                                        <p:cTn id="313" dur="500"/>
                                        <p:tgtEl>
                                          <p:spTgt spid="82"/>
                                        </p:tgtEl>
                                      </p:cBhvr>
                                    </p:animEffect>
                                  </p:childTnLst>
                                </p:cTn>
                              </p:par>
                              <p:par>
                                <p:cTn id="314" presetID="53" presetClass="entr" presetSubtype="16" fill="hold" nodeType="withEffect">
                                  <p:stCondLst>
                                    <p:cond delay="0"/>
                                  </p:stCondLst>
                                  <p:childTnLst>
                                    <p:set>
                                      <p:cBhvr>
                                        <p:cTn id="315" dur="1" fill="hold">
                                          <p:stCondLst>
                                            <p:cond delay="0"/>
                                          </p:stCondLst>
                                        </p:cTn>
                                        <p:tgtEl>
                                          <p:spTgt spid="83"/>
                                        </p:tgtEl>
                                        <p:attrNameLst>
                                          <p:attrName>style.visibility</p:attrName>
                                        </p:attrNameLst>
                                      </p:cBhvr>
                                      <p:to>
                                        <p:strVal val="visible"/>
                                      </p:to>
                                    </p:set>
                                    <p:anim calcmode="lin" valueType="num">
                                      <p:cBhvr>
                                        <p:cTn id="316" dur="500" fill="hold"/>
                                        <p:tgtEl>
                                          <p:spTgt spid="83"/>
                                        </p:tgtEl>
                                        <p:attrNameLst>
                                          <p:attrName>ppt_w</p:attrName>
                                        </p:attrNameLst>
                                      </p:cBhvr>
                                      <p:tavLst>
                                        <p:tav tm="0">
                                          <p:val>
                                            <p:fltVal val="0"/>
                                          </p:val>
                                        </p:tav>
                                        <p:tav tm="100000">
                                          <p:val>
                                            <p:strVal val="#ppt_w"/>
                                          </p:val>
                                        </p:tav>
                                      </p:tavLst>
                                    </p:anim>
                                    <p:anim calcmode="lin" valueType="num">
                                      <p:cBhvr>
                                        <p:cTn id="317" dur="500" fill="hold"/>
                                        <p:tgtEl>
                                          <p:spTgt spid="83"/>
                                        </p:tgtEl>
                                        <p:attrNameLst>
                                          <p:attrName>ppt_h</p:attrName>
                                        </p:attrNameLst>
                                      </p:cBhvr>
                                      <p:tavLst>
                                        <p:tav tm="0">
                                          <p:val>
                                            <p:fltVal val="0"/>
                                          </p:val>
                                        </p:tav>
                                        <p:tav tm="100000">
                                          <p:val>
                                            <p:strVal val="#ppt_h"/>
                                          </p:val>
                                        </p:tav>
                                      </p:tavLst>
                                    </p:anim>
                                    <p:animEffect transition="in" filter="fade">
                                      <p:cBhvr>
                                        <p:cTn id="318" dur="500"/>
                                        <p:tgtEl>
                                          <p:spTgt spid="83"/>
                                        </p:tgtEl>
                                      </p:cBhvr>
                                    </p:animEffect>
                                  </p:childTnLst>
                                </p:cTn>
                              </p:par>
                            </p:childTnLst>
                          </p:cTn>
                        </p:par>
                      </p:childTnLst>
                    </p:cTn>
                  </p:par>
                  <p:par>
                    <p:cTn id="319" fill="hold">
                      <p:stCondLst>
                        <p:cond delay="indefinite"/>
                      </p:stCondLst>
                      <p:childTnLst>
                        <p:par>
                          <p:cTn id="320" fill="hold">
                            <p:stCondLst>
                              <p:cond delay="0"/>
                            </p:stCondLst>
                            <p:childTnLst>
                              <p:par>
                                <p:cTn id="321" presetID="53" presetClass="entr" presetSubtype="16" fill="hold" nodeType="clickEffect">
                                  <p:stCondLst>
                                    <p:cond delay="0"/>
                                  </p:stCondLst>
                                  <p:childTnLst>
                                    <p:set>
                                      <p:cBhvr>
                                        <p:cTn id="322" dur="1" fill="hold">
                                          <p:stCondLst>
                                            <p:cond delay="0"/>
                                          </p:stCondLst>
                                        </p:cTn>
                                        <p:tgtEl>
                                          <p:spTgt spid="158"/>
                                        </p:tgtEl>
                                        <p:attrNameLst>
                                          <p:attrName>style.visibility</p:attrName>
                                        </p:attrNameLst>
                                      </p:cBhvr>
                                      <p:to>
                                        <p:strVal val="visible"/>
                                      </p:to>
                                    </p:set>
                                    <p:anim calcmode="lin" valueType="num">
                                      <p:cBhvr>
                                        <p:cTn id="323" dur="500" fill="hold"/>
                                        <p:tgtEl>
                                          <p:spTgt spid="158"/>
                                        </p:tgtEl>
                                        <p:attrNameLst>
                                          <p:attrName>ppt_w</p:attrName>
                                        </p:attrNameLst>
                                      </p:cBhvr>
                                      <p:tavLst>
                                        <p:tav tm="0">
                                          <p:val>
                                            <p:fltVal val="0"/>
                                          </p:val>
                                        </p:tav>
                                        <p:tav tm="100000">
                                          <p:val>
                                            <p:strVal val="#ppt_w"/>
                                          </p:val>
                                        </p:tav>
                                      </p:tavLst>
                                    </p:anim>
                                    <p:anim calcmode="lin" valueType="num">
                                      <p:cBhvr>
                                        <p:cTn id="324" dur="500" fill="hold"/>
                                        <p:tgtEl>
                                          <p:spTgt spid="158"/>
                                        </p:tgtEl>
                                        <p:attrNameLst>
                                          <p:attrName>ppt_h</p:attrName>
                                        </p:attrNameLst>
                                      </p:cBhvr>
                                      <p:tavLst>
                                        <p:tav tm="0">
                                          <p:val>
                                            <p:fltVal val="0"/>
                                          </p:val>
                                        </p:tav>
                                        <p:tav tm="100000">
                                          <p:val>
                                            <p:strVal val="#ppt_h"/>
                                          </p:val>
                                        </p:tav>
                                      </p:tavLst>
                                    </p:anim>
                                    <p:animEffect transition="in" filter="fade">
                                      <p:cBhvr>
                                        <p:cTn id="325" dur="500"/>
                                        <p:tgtEl>
                                          <p:spTgt spid="158"/>
                                        </p:tgtEl>
                                      </p:cBhvr>
                                    </p:animEffect>
                                  </p:childTnLst>
                                </p:cTn>
                              </p:par>
                              <p:par>
                                <p:cTn id="326" presetID="53" presetClass="entr" presetSubtype="16" fill="hold" nodeType="withEffect">
                                  <p:stCondLst>
                                    <p:cond delay="0"/>
                                  </p:stCondLst>
                                  <p:childTnLst>
                                    <p:set>
                                      <p:cBhvr>
                                        <p:cTn id="327" dur="1" fill="hold">
                                          <p:stCondLst>
                                            <p:cond delay="0"/>
                                          </p:stCondLst>
                                        </p:cTn>
                                        <p:tgtEl>
                                          <p:spTgt spid="157"/>
                                        </p:tgtEl>
                                        <p:attrNameLst>
                                          <p:attrName>style.visibility</p:attrName>
                                        </p:attrNameLst>
                                      </p:cBhvr>
                                      <p:to>
                                        <p:strVal val="visible"/>
                                      </p:to>
                                    </p:set>
                                    <p:anim calcmode="lin" valueType="num">
                                      <p:cBhvr>
                                        <p:cTn id="328" dur="500" fill="hold"/>
                                        <p:tgtEl>
                                          <p:spTgt spid="157"/>
                                        </p:tgtEl>
                                        <p:attrNameLst>
                                          <p:attrName>ppt_w</p:attrName>
                                        </p:attrNameLst>
                                      </p:cBhvr>
                                      <p:tavLst>
                                        <p:tav tm="0">
                                          <p:val>
                                            <p:fltVal val="0"/>
                                          </p:val>
                                        </p:tav>
                                        <p:tav tm="100000">
                                          <p:val>
                                            <p:strVal val="#ppt_w"/>
                                          </p:val>
                                        </p:tav>
                                      </p:tavLst>
                                    </p:anim>
                                    <p:anim calcmode="lin" valueType="num">
                                      <p:cBhvr>
                                        <p:cTn id="329" dur="500" fill="hold"/>
                                        <p:tgtEl>
                                          <p:spTgt spid="157"/>
                                        </p:tgtEl>
                                        <p:attrNameLst>
                                          <p:attrName>ppt_h</p:attrName>
                                        </p:attrNameLst>
                                      </p:cBhvr>
                                      <p:tavLst>
                                        <p:tav tm="0">
                                          <p:val>
                                            <p:fltVal val="0"/>
                                          </p:val>
                                        </p:tav>
                                        <p:tav tm="100000">
                                          <p:val>
                                            <p:strVal val="#ppt_h"/>
                                          </p:val>
                                        </p:tav>
                                      </p:tavLst>
                                    </p:anim>
                                    <p:animEffect transition="in" filter="fade">
                                      <p:cBhvr>
                                        <p:cTn id="330" dur="500"/>
                                        <p:tgtEl>
                                          <p:spTgt spid="157"/>
                                        </p:tgtEl>
                                      </p:cBhvr>
                                    </p:animEffect>
                                  </p:childTnLst>
                                </p:cTn>
                              </p:par>
                              <p:par>
                                <p:cTn id="331" presetID="53" presetClass="entr" presetSubtype="16" fill="hold" nodeType="withEffect">
                                  <p:stCondLst>
                                    <p:cond delay="0"/>
                                  </p:stCondLst>
                                  <p:childTnLst>
                                    <p:set>
                                      <p:cBhvr>
                                        <p:cTn id="332" dur="1" fill="hold">
                                          <p:stCondLst>
                                            <p:cond delay="0"/>
                                          </p:stCondLst>
                                        </p:cTn>
                                        <p:tgtEl>
                                          <p:spTgt spid="156"/>
                                        </p:tgtEl>
                                        <p:attrNameLst>
                                          <p:attrName>style.visibility</p:attrName>
                                        </p:attrNameLst>
                                      </p:cBhvr>
                                      <p:to>
                                        <p:strVal val="visible"/>
                                      </p:to>
                                    </p:set>
                                    <p:anim calcmode="lin" valueType="num">
                                      <p:cBhvr>
                                        <p:cTn id="333" dur="500" fill="hold"/>
                                        <p:tgtEl>
                                          <p:spTgt spid="156"/>
                                        </p:tgtEl>
                                        <p:attrNameLst>
                                          <p:attrName>ppt_w</p:attrName>
                                        </p:attrNameLst>
                                      </p:cBhvr>
                                      <p:tavLst>
                                        <p:tav tm="0">
                                          <p:val>
                                            <p:fltVal val="0"/>
                                          </p:val>
                                        </p:tav>
                                        <p:tav tm="100000">
                                          <p:val>
                                            <p:strVal val="#ppt_w"/>
                                          </p:val>
                                        </p:tav>
                                      </p:tavLst>
                                    </p:anim>
                                    <p:anim calcmode="lin" valueType="num">
                                      <p:cBhvr>
                                        <p:cTn id="334" dur="500" fill="hold"/>
                                        <p:tgtEl>
                                          <p:spTgt spid="156"/>
                                        </p:tgtEl>
                                        <p:attrNameLst>
                                          <p:attrName>ppt_h</p:attrName>
                                        </p:attrNameLst>
                                      </p:cBhvr>
                                      <p:tavLst>
                                        <p:tav tm="0">
                                          <p:val>
                                            <p:fltVal val="0"/>
                                          </p:val>
                                        </p:tav>
                                        <p:tav tm="100000">
                                          <p:val>
                                            <p:strVal val="#ppt_h"/>
                                          </p:val>
                                        </p:tav>
                                      </p:tavLst>
                                    </p:anim>
                                    <p:animEffect transition="in" filter="fade">
                                      <p:cBhvr>
                                        <p:cTn id="335" dur="500"/>
                                        <p:tgtEl>
                                          <p:spTgt spid="156"/>
                                        </p:tgtEl>
                                      </p:cBhvr>
                                    </p:animEffect>
                                  </p:childTnLst>
                                </p:cTn>
                              </p:par>
                              <p:par>
                                <p:cTn id="336" presetID="53" presetClass="entr" presetSubtype="16" fill="hold" nodeType="withEffect">
                                  <p:stCondLst>
                                    <p:cond delay="0"/>
                                  </p:stCondLst>
                                  <p:childTnLst>
                                    <p:set>
                                      <p:cBhvr>
                                        <p:cTn id="337" dur="1" fill="hold">
                                          <p:stCondLst>
                                            <p:cond delay="0"/>
                                          </p:stCondLst>
                                        </p:cTn>
                                        <p:tgtEl>
                                          <p:spTgt spid="155"/>
                                        </p:tgtEl>
                                        <p:attrNameLst>
                                          <p:attrName>style.visibility</p:attrName>
                                        </p:attrNameLst>
                                      </p:cBhvr>
                                      <p:to>
                                        <p:strVal val="visible"/>
                                      </p:to>
                                    </p:set>
                                    <p:anim calcmode="lin" valueType="num">
                                      <p:cBhvr>
                                        <p:cTn id="338" dur="500" fill="hold"/>
                                        <p:tgtEl>
                                          <p:spTgt spid="155"/>
                                        </p:tgtEl>
                                        <p:attrNameLst>
                                          <p:attrName>ppt_w</p:attrName>
                                        </p:attrNameLst>
                                      </p:cBhvr>
                                      <p:tavLst>
                                        <p:tav tm="0">
                                          <p:val>
                                            <p:fltVal val="0"/>
                                          </p:val>
                                        </p:tav>
                                        <p:tav tm="100000">
                                          <p:val>
                                            <p:strVal val="#ppt_w"/>
                                          </p:val>
                                        </p:tav>
                                      </p:tavLst>
                                    </p:anim>
                                    <p:anim calcmode="lin" valueType="num">
                                      <p:cBhvr>
                                        <p:cTn id="339" dur="500" fill="hold"/>
                                        <p:tgtEl>
                                          <p:spTgt spid="155"/>
                                        </p:tgtEl>
                                        <p:attrNameLst>
                                          <p:attrName>ppt_h</p:attrName>
                                        </p:attrNameLst>
                                      </p:cBhvr>
                                      <p:tavLst>
                                        <p:tav tm="0">
                                          <p:val>
                                            <p:fltVal val="0"/>
                                          </p:val>
                                        </p:tav>
                                        <p:tav tm="100000">
                                          <p:val>
                                            <p:strVal val="#ppt_h"/>
                                          </p:val>
                                        </p:tav>
                                      </p:tavLst>
                                    </p:anim>
                                    <p:animEffect transition="in" filter="fade">
                                      <p:cBhvr>
                                        <p:cTn id="340" dur="500"/>
                                        <p:tgtEl>
                                          <p:spTgt spid="155"/>
                                        </p:tgtEl>
                                      </p:cBhvr>
                                    </p:animEffect>
                                  </p:childTnLst>
                                </p:cTn>
                              </p:par>
                              <p:par>
                                <p:cTn id="341" presetID="53" presetClass="entr" presetSubtype="16" fill="hold" nodeType="withEffect">
                                  <p:stCondLst>
                                    <p:cond delay="0"/>
                                  </p:stCondLst>
                                  <p:childTnLst>
                                    <p:set>
                                      <p:cBhvr>
                                        <p:cTn id="342" dur="1" fill="hold">
                                          <p:stCondLst>
                                            <p:cond delay="0"/>
                                          </p:stCondLst>
                                        </p:cTn>
                                        <p:tgtEl>
                                          <p:spTgt spid="154"/>
                                        </p:tgtEl>
                                        <p:attrNameLst>
                                          <p:attrName>style.visibility</p:attrName>
                                        </p:attrNameLst>
                                      </p:cBhvr>
                                      <p:to>
                                        <p:strVal val="visible"/>
                                      </p:to>
                                    </p:set>
                                    <p:anim calcmode="lin" valueType="num">
                                      <p:cBhvr>
                                        <p:cTn id="343" dur="500" fill="hold"/>
                                        <p:tgtEl>
                                          <p:spTgt spid="154"/>
                                        </p:tgtEl>
                                        <p:attrNameLst>
                                          <p:attrName>ppt_w</p:attrName>
                                        </p:attrNameLst>
                                      </p:cBhvr>
                                      <p:tavLst>
                                        <p:tav tm="0">
                                          <p:val>
                                            <p:fltVal val="0"/>
                                          </p:val>
                                        </p:tav>
                                        <p:tav tm="100000">
                                          <p:val>
                                            <p:strVal val="#ppt_w"/>
                                          </p:val>
                                        </p:tav>
                                      </p:tavLst>
                                    </p:anim>
                                    <p:anim calcmode="lin" valueType="num">
                                      <p:cBhvr>
                                        <p:cTn id="344" dur="500" fill="hold"/>
                                        <p:tgtEl>
                                          <p:spTgt spid="154"/>
                                        </p:tgtEl>
                                        <p:attrNameLst>
                                          <p:attrName>ppt_h</p:attrName>
                                        </p:attrNameLst>
                                      </p:cBhvr>
                                      <p:tavLst>
                                        <p:tav tm="0">
                                          <p:val>
                                            <p:fltVal val="0"/>
                                          </p:val>
                                        </p:tav>
                                        <p:tav tm="100000">
                                          <p:val>
                                            <p:strVal val="#ppt_h"/>
                                          </p:val>
                                        </p:tav>
                                      </p:tavLst>
                                    </p:anim>
                                    <p:animEffect transition="in" filter="fade">
                                      <p:cBhvr>
                                        <p:cTn id="345" dur="500"/>
                                        <p:tgtEl>
                                          <p:spTgt spid="154"/>
                                        </p:tgtEl>
                                      </p:cBhvr>
                                    </p:animEffect>
                                  </p:childTnLst>
                                </p:cTn>
                              </p:par>
                              <p:par>
                                <p:cTn id="346" presetID="53" presetClass="entr" presetSubtype="16" fill="hold" nodeType="withEffect">
                                  <p:stCondLst>
                                    <p:cond delay="0"/>
                                  </p:stCondLst>
                                  <p:childTnLst>
                                    <p:set>
                                      <p:cBhvr>
                                        <p:cTn id="347" dur="1" fill="hold">
                                          <p:stCondLst>
                                            <p:cond delay="0"/>
                                          </p:stCondLst>
                                        </p:cTn>
                                        <p:tgtEl>
                                          <p:spTgt spid="153"/>
                                        </p:tgtEl>
                                        <p:attrNameLst>
                                          <p:attrName>style.visibility</p:attrName>
                                        </p:attrNameLst>
                                      </p:cBhvr>
                                      <p:to>
                                        <p:strVal val="visible"/>
                                      </p:to>
                                    </p:set>
                                    <p:anim calcmode="lin" valueType="num">
                                      <p:cBhvr>
                                        <p:cTn id="348" dur="500" fill="hold"/>
                                        <p:tgtEl>
                                          <p:spTgt spid="153"/>
                                        </p:tgtEl>
                                        <p:attrNameLst>
                                          <p:attrName>ppt_w</p:attrName>
                                        </p:attrNameLst>
                                      </p:cBhvr>
                                      <p:tavLst>
                                        <p:tav tm="0">
                                          <p:val>
                                            <p:fltVal val="0"/>
                                          </p:val>
                                        </p:tav>
                                        <p:tav tm="100000">
                                          <p:val>
                                            <p:strVal val="#ppt_w"/>
                                          </p:val>
                                        </p:tav>
                                      </p:tavLst>
                                    </p:anim>
                                    <p:anim calcmode="lin" valueType="num">
                                      <p:cBhvr>
                                        <p:cTn id="349" dur="500" fill="hold"/>
                                        <p:tgtEl>
                                          <p:spTgt spid="153"/>
                                        </p:tgtEl>
                                        <p:attrNameLst>
                                          <p:attrName>ppt_h</p:attrName>
                                        </p:attrNameLst>
                                      </p:cBhvr>
                                      <p:tavLst>
                                        <p:tav tm="0">
                                          <p:val>
                                            <p:fltVal val="0"/>
                                          </p:val>
                                        </p:tav>
                                        <p:tav tm="100000">
                                          <p:val>
                                            <p:strVal val="#ppt_h"/>
                                          </p:val>
                                        </p:tav>
                                      </p:tavLst>
                                    </p:anim>
                                    <p:animEffect transition="in" filter="fade">
                                      <p:cBhvr>
                                        <p:cTn id="350" dur="500"/>
                                        <p:tgtEl>
                                          <p:spTgt spid="153"/>
                                        </p:tgtEl>
                                      </p:cBhvr>
                                    </p:animEffect>
                                  </p:childTnLst>
                                </p:cTn>
                              </p:par>
                              <p:par>
                                <p:cTn id="351" presetID="53" presetClass="entr" presetSubtype="16" fill="hold" nodeType="withEffect">
                                  <p:stCondLst>
                                    <p:cond delay="0"/>
                                  </p:stCondLst>
                                  <p:childTnLst>
                                    <p:set>
                                      <p:cBhvr>
                                        <p:cTn id="352" dur="1" fill="hold">
                                          <p:stCondLst>
                                            <p:cond delay="0"/>
                                          </p:stCondLst>
                                        </p:cTn>
                                        <p:tgtEl>
                                          <p:spTgt spid="152"/>
                                        </p:tgtEl>
                                        <p:attrNameLst>
                                          <p:attrName>style.visibility</p:attrName>
                                        </p:attrNameLst>
                                      </p:cBhvr>
                                      <p:to>
                                        <p:strVal val="visible"/>
                                      </p:to>
                                    </p:set>
                                    <p:anim calcmode="lin" valueType="num">
                                      <p:cBhvr>
                                        <p:cTn id="353" dur="500" fill="hold"/>
                                        <p:tgtEl>
                                          <p:spTgt spid="152"/>
                                        </p:tgtEl>
                                        <p:attrNameLst>
                                          <p:attrName>ppt_w</p:attrName>
                                        </p:attrNameLst>
                                      </p:cBhvr>
                                      <p:tavLst>
                                        <p:tav tm="0">
                                          <p:val>
                                            <p:fltVal val="0"/>
                                          </p:val>
                                        </p:tav>
                                        <p:tav tm="100000">
                                          <p:val>
                                            <p:strVal val="#ppt_w"/>
                                          </p:val>
                                        </p:tav>
                                      </p:tavLst>
                                    </p:anim>
                                    <p:anim calcmode="lin" valueType="num">
                                      <p:cBhvr>
                                        <p:cTn id="354" dur="500" fill="hold"/>
                                        <p:tgtEl>
                                          <p:spTgt spid="152"/>
                                        </p:tgtEl>
                                        <p:attrNameLst>
                                          <p:attrName>ppt_h</p:attrName>
                                        </p:attrNameLst>
                                      </p:cBhvr>
                                      <p:tavLst>
                                        <p:tav tm="0">
                                          <p:val>
                                            <p:fltVal val="0"/>
                                          </p:val>
                                        </p:tav>
                                        <p:tav tm="100000">
                                          <p:val>
                                            <p:strVal val="#ppt_h"/>
                                          </p:val>
                                        </p:tav>
                                      </p:tavLst>
                                    </p:anim>
                                    <p:animEffect transition="in" filter="fade">
                                      <p:cBhvr>
                                        <p:cTn id="355" dur="500"/>
                                        <p:tgtEl>
                                          <p:spTgt spid="152"/>
                                        </p:tgtEl>
                                      </p:cBhvr>
                                    </p:animEffect>
                                  </p:childTnLst>
                                </p:cTn>
                              </p:par>
                              <p:par>
                                <p:cTn id="356" presetID="53" presetClass="entr" presetSubtype="16" fill="hold" nodeType="withEffect">
                                  <p:stCondLst>
                                    <p:cond delay="0"/>
                                  </p:stCondLst>
                                  <p:childTnLst>
                                    <p:set>
                                      <p:cBhvr>
                                        <p:cTn id="357" dur="1" fill="hold">
                                          <p:stCondLst>
                                            <p:cond delay="0"/>
                                          </p:stCondLst>
                                        </p:cTn>
                                        <p:tgtEl>
                                          <p:spTgt spid="151"/>
                                        </p:tgtEl>
                                        <p:attrNameLst>
                                          <p:attrName>style.visibility</p:attrName>
                                        </p:attrNameLst>
                                      </p:cBhvr>
                                      <p:to>
                                        <p:strVal val="visible"/>
                                      </p:to>
                                    </p:set>
                                    <p:anim calcmode="lin" valueType="num">
                                      <p:cBhvr>
                                        <p:cTn id="358" dur="500" fill="hold"/>
                                        <p:tgtEl>
                                          <p:spTgt spid="151"/>
                                        </p:tgtEl>
                                        <p:attrNameLst>
                                          <p:attrName>ppt_w</p:attrName>
                                        </p:attrNameLst>
                                      </p:cBhvr>
                                      <p:tavLst>
                                        <p:tav tm="0">
                                          <p:val>
                                            <p:fltVal val="0"/>
                                          </p:val>
                                        </p:tav>
                                        <p:tav tm="100000">
                                          <p:val>
                                            <p:strVal val="#ppt_w"/>
                                          </p:val>
                                        </p:tav>
                                      </p:tavLst>
                                    </p:anim>
                                    <p:anim calcmode="lin" valueType="num">
                                      <p:cBhvr>
                                        <p:cTn id="359" dur="500" fill="hold"/>
                                        <p:tgtEl>
                                          <p:spTgt spid="151"/>
                                        </p:tgtEl>
                                        <p:attrNameLst>
                                          <p:attrName>ppt_h</p:attrName>
                                        </p:attrNameLst>
                                      </p:cBhvr>
                                      <p:tavLst>
                                        <p:tav tm="0">
                                          <p:val>
                                            <p:fltVal val="0"/>
                                          </p:val>
                                        </p:tav>
                                        <p:tav tm="100000">
                                          <p:val>
                                            <p:strVal val="#ppt_h"/>
                                          </p:val>
                                        </p:tav>
                                      </p:tavLst>
                                    </p:anim>
                                    <p:animEffect transition="in" filter="fade">
                                      <p:cBhvr>
                                        <p:cTn id="360" dur="500"/>
                                        <p:tgtEl>
                                          <p:spTgt spid="151"/>
                                        </p:tgtEl>
                                      </p:cBhvr>
                                    </p:animEffect>
                                  </p:childTnLst>
                                </p:cTn>
                              </p:par>
                              <p:par>
                                <p:cTn id="361" presetID="53" presetClass="entr" presetSubtype="16" fill="hold" nodeType="withEffect">
                                  <p:stCondLst>
                                    <p:cond delay="0"/>
                                  </p:stCondLst>
                                  <p:childTnLst>
                                    <p:set>
                                      <p:cBhvr>
                                        <p:cTn id="362" dur="1" fill="hold">
                                          <p:stCondLst>
                                            <p:cond delay="0"/>
                                          </p:stCondLst>
                                        </p:cTn>
                                        <p:tgtEl>
                                          <p:spTgt spid="84"/>
                                        </p:tgtEl>
                                        <p:attrNameLst>
                                          <p:attrName>style.visibility</p:attrName>
                                        </p:attrNameLst>
                                      </p:cBhvr>
                                      <p:to>
                                        <p:strVal val="visible"/>
                                      </p:to>
                                    </p:set>
                                    <p:anim calcmode="lin" valueType="num">
                                      <p:cBhvr>
                                        <p:cTn id="363" dur="500" fill="hold"/>
                                        <p:tgtEl>
                                          <p:spTgt spid="84"/>
                                        </p:tgtEl>
                                        <p:attrNameLst>
                                          <p:attrName>ppt_w</p:attrName>
                                        </p:attrNameLst>
                                      </p:cBhvr>
                                      <p:tavLst>
                                        <p:tav tm="0">
                                          <p:val>
                                            <p:fltVal val="0"/>
                                          </p:val>
                                        </p:tav>
                                        <p:tav tm="100000">
                                          <p:val>
                                            <p:strVal val="#ppt_w"/>
                                          </p:val>
                                        </p:tav>
                                      </p:tavLst>
                                    </p:anim>
                                    <p:anim calcmode="lin" valueType="num">
                                      <p:cBhvr>
                                        <p:cTn id="364" dur="500" fill="hold"/>
                                        <p:tgtEl>
                                          <p:spTgt spid="84"/>
                                        </p:tgtEl>
                                        <p:attrNameLst>
                                          <p:attrName>ppt_h</p:attrName>
                                        </p:attrNameLst>
                                      </p:cBhvr>
                                      <p:tavLst>
                                        <p:tav tm="0">
                                          <p:val>
                                            <p:fltVal val="0"/>
                                          </p:val>
                                        </p:tav>
                                        <p:tav tm="100000">
                                          <p:val>
                                            <p:strVal val="#ppt_h"/>
                                          </p:val>
                                        </p:tav>
                                      </p:tavLst>
                                    </p:anim>
                                    <p:animEffect transition="in" filter="fade">
                                      <p:cBhvr>
                                        <p:cTn id="365" dur="500"/>
                                        <p:tgtEl>
                                          <p:spTgt spid="84"/>
                                        </p:tgtEl>
                                      </p:cBhvr>
                                    </p:animEffect>
                                  </p:childTnLst>
                                </p:cTn>
                              </p:par>
                              <p:par>
                                <p:cTn id="366" presetID="53" presetClass="entr" presetSubtype="16" fill="hold" nodeType="withEffect">
                                  <p:stCondLst>
                                    <p:cond delay="0"/>
                                  </p:stCondLst>
                                  <p:childTnLst>
                                    <p:set>
                                      <p:cBhvr>
                                        <p:cTn id="367" dur="1" fill="hold">
                                          <p:stCondLst>
                                            <p:cond delay="0"/>
                                          </p:stCondLst>
                                        </p:cTn>
                                        <p:tgtEl>
                                          <p:spTgt spid="85"/>
                                        </p:tgtEl>
                                        <p:attrNameLst>
                                          <p:attrName>style.visibility</p:attrName>
                                        </p:attrNameLst>
                                      </p:cBhvr>
                                      <p:to>
                                        <p:strVal val="visible"/>
                                      </p:to>
                                    </p:set>
                                    <p:anim calcmode="lin" valueType="num">
                                      <p:cBhvr>
                                        <p:cTn id="368" dur="500" fill="hold"/>
                                        <p:tgtEl>
                                          <p:spTgt spid="85"/>
                                        </p:tgtEl>
                                        <p:attrNameLst>
                                          <p:attrName>ppt_w</p:attrName>
                                        </p:attrNameLst>
                                      </p:cBhvr>
                                      <p:tavLst>
                                        <p:tav tm="0">
                                          <p:val>
                                            <p:fltVal val="0"/>
                                          </p:val>
                                        </p:tav>
                                        <p:tav tm="100000">
                                          <p:val>
                                            <p:strVal val="#ppt_w"/>
                                          </p:val>
                                        </p:tav>
                                      </p:tavLst>
                                    </p:anim>
                                    <p:anim calcmode="lin" valueType="num">
                                      <p:cBhvr>
                                        <p:cTn id="369" dur="500" fill="hold"/>
                                        <p:tgtEl>
                                          <p:spTgt spid="85"/>
                                        </p:tgtEl>
                                        <p:attrNameLst>
                                          <p:attrName>ppt_h</p:attrName>
                                        </p:attrNameLst>
                                      </p:cBhvr>
                                      <p:tavLst>
                                        <p:tav tm="0">
                                          <p:val>
                                            <p:fltVal val="0"/>
                                          </p:val>
                                        </p:tav>
                                        <p:tav tm="100000">
                                          <p:val>
                                            <p:strVal val="#ppt_h"/>
                                          </p:val>
                                        </p:tav>
                                      </p:tavLst>
                                    </p:anim>
                                    <p:animEffect transition="in" filter="fade">
                                      <p:cBhvr>
                                        <p:cTn id="370" dur="500"/>
                                        <p:tgtEl>
                                          <p:spTgt spid="85"/>
                                        </p:tgtEl>
                                      </p:cBhvr>
                                    </p:animEffect>
                                  </p:childTnLst>
                                </p:cTn>
                              </p:par>
                              <p:par>
                                <p:cTn id="371" presetID="53" presetClass="entr" presetSubtype="16" fill="hold" nodeType="withEffect">
                                  <p:stCondLst>
                                    <p:cond delay="0"/>
                                  </p:stCondLst>
                                  <p:childTnLst>
                                    <p:set>
                                      <p:cBhvr>
                                        <p:cTn id="372" dur="1" fill="hold">
                                          <p:stCondLst>
                                            <p:cond delay="0"/>
                                          </p:stCondLst>
                                        </p:cTn>
                                        <p:tgtEl>
                                          <p:spTgt spid="86"/>
                                        </p:tgtEl>
                                        <p:attrNameLst>
                                          <p:attrName>style.visibility</p:attrName>
                                        </p:attrNameLst>
                                      </p:cBhvr>
                                      <p:to>
                                        <p:strVal val="visible"/>
                                      </p:to>
                                    </p:set>
                                    <p:anim calcmode="lin" valueType="num">
                                      <p:cBhvr>
                                        <p:cTn id="373" dur="500" fill="hold"/>
                                        <p:tgtEl>
                                          <p:spTgt spid="86"/>
                                        </p:tgtEl>
                                        <p:attrNameLst>
                                          <p:attrName>ppt_w</p:attrName>
                                        </p:attrNameLst>
                                      </p:cBhvr>
                                      <p:tavLst>
                                        <p:tav tm="0">
                                          <p:val>
                                            <p:fltVal val="0"/>
                                          </p:val>
                                        </p:tav>
                                        <p:tav tm="100000">
                                          <p:val>
                                            <p:strVal val="#ppt_w"/>
                                          </p:val>
                                        </p:tav>
                                      </p:tavLst>
                                    </p:anim>
                                    <p:anim calcmode="lin" valueType="num">
                                      <p:cBhvr>
                                        <p:cTn id="374" dur="500" fill="hold"/>
                                        <p:tgtEl>
                                          <p:spTgt spid="86"/>
                                        </p:tgtEl>
                                        <p:attrNameLst>
                                          <p:attrName>ppt_h</p:attrName>
                                        </p:attrNameLst>
                                      </p:cBhvr>
                                      <p:tavLst>
                                        <p:tav tm="0">
                                          <p:val>
                                            <p:fltVal val="0"/>
                                          </p:val>
                                        </p:tav>
                                        <p:tav tm="100000">
                                          <p:val>
                                            <p:strVal val="#ppt_h"/>
                                          </p:val>
                                        </p:tav>
                                      </p:tavLst>
                                    </p:anim>
                                    <p:animEffect transition="in" filter="fade">
                                      <p:cBhvr>
                                        <p:cTn id="375" dur="500"/>
                                        <p:tgtEl>
                                          <p:spTgt spid="86"/>
                                        </p:tgtEl>
                                      </p:cBhvr>
                                    </p:animEffect>
                                  </p:childTnLst>
                                </p:cTn>
                              </p:par>
                              <p:par>
                                <p:cTn id="376" presetID="53" presetClass="entr" presetSubtype="16" fill="hold" nodeType="withEffect">
                                  <p:stCondLst>
                                    <p:cond delay="0"/>
                                  </p:stCondLst>
                                  <p:childTnLst>
                                    <p:set>
                                      <p:cBhvr>
                                        <p:cTn id="377" dur="1" fill="hold">
                                          <p:stCondLst>
                                            <p:cond delay="0"/>
                                          </p:stCondLst>
                                        </p:cTn>
                                        <p:tgtEl>
                                          <p:spTgt spid="87"/>
                                        </p:tgtEl>
                                        <p:attrNameLst>
                                          <p:attrName>style.visibility</p:attrName>
                                        </p:attrNameLst>
                                      </p:cBhvr>
                                      <p:to>
                                        <p:strVal val="visible"/>
                                      </p:to>
                                    </p:set>
                                    <p:anim calcmode="lin" valueType="num">
                                      <p:cBhvr>
                                        <p:cTn id="378" dur="500" fill="hold"/>
                                        <p:tgtEl>
                                          <p:spTgt spid="87"/>
                                        </p:tgtEl>
                                        <p:attrNameLst>
                                          <p:attrName>ppt_w</p:attrName>
                                        </p:attrNameLst>
                                      </p:cBhvr>
                                      <p:tavLst>
                                        <p:tav tm="0">
                                          <p:val>
                                            <p:fltVal val="0"/>
                                          </p:val>
                                        </p:tav>
                                        <p:tav tm="100000">
                                          <p:val>
                                            <p:strVal val="#ppt_w"/>
                                          </p:val>
                                        </p:tav>
                                      </p:tavLst>
                                    </p:anim>
                                    <p:anim calcmode="lin" valueType="num">
                                      <p:cBhvr>
                                        <p:cTn id="379" dur="500" fill="hold"/>
                                        <p:tgtEl>
                                          <p:spTgt spid="87"/>
                                        </p:tgtEl>
                                        <p:attrNameLst>
                                          <p:attrName>ppt_h</p:attrName>
                                        </p:attrNameLst>
                                      </p:cBhvr>
                                      <p:tavLst>
                                        <p:tav tm="0">
                                          <p:val>
                                            <p:fltVal val="0"/>
                                          </p:val>
                                        </p:tav>
                                        <p:tav tm="100000">
                                          <p:val>
                                            <p:strVal val="#ppt_h"/>
                                          </p:val>
                                        </p:tav>
                                      </p:tavLst>
                                    </p:anim>
                                    <p:animEffect transition="in" filter="fade">
                                      <p:cBhvr>
                                        <p:cTn id="380" dur="500"/>
                                        <p:tgtEl>
                                          <p:spTgt spid="87"/>
                                        </p:tgtEl>
                                      </p:cBhvr>
                                    </p:animEffect>
                                  </p:childTnLst>
                                </p:cTn>
                              </p:par>
                              <p:par>
                                <p:cTn id="381" presetID="53" presetClass="entr" presetSubtype="16" fill="hold" nodeType="withEffect">
                                  <p:stCondLst>
                                    <p:cond delay="0"/>
                                  </p:stCondLst>
                                  <p:childTnLst>
                                    <p:set>
                                      <p:cBhvr>
                                        <p:cTn id="382" dur="1" fill="hold">
                                          <p:stCondLst>
                                            <p:cond delay="0"/>
                                          </p:stCondLst>
                                        </p:cTn>
                                        <p:tgtEl>
                                          <p:spTgt spid="88"/>
                                        </p:tgtEl>
                                        <p:attrNameLst>
                                          <p:attrName>style.visibility</p:attrName>
                                        </p:attrNameLst>
                                      </p:cBhvr>
                                      <p:to>
                                        <p:strVal val="visible"/>
                                      </p:to>
                                    </p:set>
                                    <p:anim calcmode="lin" valueType="num">
                                      <p:cBhvr>
                                        <p:cTn id="383" dur="500" fill="hold"/>
                                        <p:tgtEl>
                                          <p:spTgt spid="88"/>
                                        </p:tgtEl>
                                        <p:attrNameLst>
                                          <p:attrName>ppt_w</p:attrName>
                                        </p:attrNameLst>
                                      </p:cBhvr>
                                      <p:tavLst>
                                        <p:tav tm="0">
                                          <p:val>
                                            <p:fltVal val="0"/>
                                          </p:val>
                                        </p:tav>
                                        <p:tav tm="100000">
                                          <p:val>
                                            <p:strVal val="#ppt_w"/>
                                          </p:val>
                                        </p:tav>
                                      </p:tavLst>
                                    </p:anim>
                                    <p:anim calcmode="lin" valueType="num">
                                      <p:cBhvr>
                                        <p:cTn id="384" dur="500" fill="hold"/>
                                        <p:tgtEl>
                                          <p:spTgt spid="88"/>
                                        </p:tgtEl>
                                        <p:attrNameLst>
                                          <p:attrName>ppt_h</p:attrName>
                                        </p:attrNameLst>
                                      </p:cBhvr>
                                      <p:tavLst>
                                        <p:tav tm="0">
                                          <p:val>
                                            <p:fltVal val="0"/>
                                          </p:val>
                                        </p:tav>
                                        <p:tav tm="100000">
                                          <p:val>
                                            <p:strVal val="#ppt_h"/>
                                          </p:val>
                                        </p:tav>
                                      </p:tavLst>
                                    </p:anim>
                                    <p:animEffect transition="in" filter="fade">
                                      <p:cBhvr>
                                        <p:cTn id="385" dur="500"/>
                                        <p:tgtEl>
                                          <p:spTgt spid="88"/>
                                        </p:tgtEl>
                                      </p:cBhvr>
                                    </p:animEffect>
                                  </p:childTnLst>
                                </p:cTn>
                              </p:par>
                              <p:par>
                                <p:cTn id="386" presetID="53" presetClass="entr" presetSubtype="16" fill="hold" nodeType="withEffect">
                                  <p:stCondLst>
                                    <p:cond delay="0"/>
                                  </p:stCondLst>
                                  <p:childTnLst>
                                    <p:set>
                                      <p:cBhvr>
                                        <p:cTn id="387" dur="1" fill="hold">
                                          <p:stCondLst>
                                            <p:cond delay="0"/>
                                          </p:stCondLst>
                                        </p:cTn>
                                        <p:tgtEl>
                                          <p:spTgt spid="89"/>
                                        </p:tgtEl>
                                        <p:attrNameLst>
                                          <p:attrName>style.visibility</p:attrName>
                                        </p:attrNameLst>
                                      </p:cBhvr>
                                      <p:to>
                                        <p:strVal val="visible"/>
                                      </p:to>
                                    </p:set>
                                    <p:anim calcmode="lin" valueType="num">
                                      <p:cBhvr>
                                        <p:cTn id="388" dur="500" fill="hold"/>
                                        <p:tgtEl>
                                          <p:spTgt spid="89"/>
                                        </p:tgtEl>
                                        <p:attrNameLst>
                                          <p:attrName>ppt_w</p:attrName>
                                        </p:attrNameLst>
                                      </p:cBhvr>
                                      <p:tavLst>
                                        <p:tav tm="0">
                                          <p:val>
                                            <p:fltVal val="0"/>
                                          </p:val>
                                        </p:tav>
                                        <p:tav tm="100000">
                                          <p:val>
                                            <p:strVal val="#ppt_w"/>
                                          </p:val>
                                        </p:tav>
                                      </p:tavLst>
                                    </p:anim>
                                    <p:anim calcmode="lin" valueType="num">
                                      <p:cBhvr>
                                        <p:cTn id="389" dur="500" fill="hold"/>
                                        <p:tgtEl>
                                          <p:spTgt spid="89"/>
                                        </p:tgtEl>
                                        <p:attrNameLst>
                                          <p:attrName>ppt_h</p:attrName>
                                        </p:attrNameLst>
                                      </p:cBhvr>
                                      <p:tavLst>
                                        <p:tav tm="0">
                                          <p:val>
                                            <p:fltVal val="0"/>
                                          </p:val>
                                        </p:tav>
                                        <p:tav tm="100000">
                                          <p:val>
                                            <p:strVal val="#ppt_h"/>
                                          </p:val>
                                        </p:tav>
                                      </p:tavLst>
                                    </p:anim>
                                    <p:animEffect transition="in" filter="fade">
                                      <p:cBhvr>
                                        <p:cTn id="390" dur="500"/>
                                        <p:tgtEl>
                                          <p:spTgt spid="89"/>
                                        </p:tgtEl>
                                      </p:cBhvr>
                                    </p:animEffect>
                                  </p:childTnLst>
                                </p:cTn>
                              </p:par>
                              <p:par>
                                <p:cTn id="391" presetID="53" presetClass="entr" presetSubtype="16" fill="hold" nodeType="withEffect">
                                  <p:stCondLst>
                                    <p:cond delay="0"/>
                                  </p:stCondLst>
                                  <p:childTnLst>
                                    <p:set>
                                      <p:cBhvr>
                                        <p:cTn id="392" dur="1" fill="hold">
                                          <p:stCondLst>
                                            <p:cond delay="0"/>
                                          </p:stCondLst>
                                        </p:cTn>
                                        <p:tgtEl>
                                          <p:spTgt spid="90"/>
                                        </p:tgtEl>
                                        <p:attrNameLst>
                                          <p:attrName>style.visibility</p:attrName>
                                        </p:attrNameLst>
                                      </p:cBhvr>
                                      <p:to>
                                        <p:strVal val="visible"/>
                                      </p:to>
                                    </p:set>
                                    <p:anim calcmode="lin" valueType="num">
                                      <p:cBhvr>
                                        <p:cTn id="393" dur="500" fill="hold"/>
                                        <p:tgtEl>
                                          <p:spTgt spid="90"/>
                                        </p:tgtEl>
                                        <p:attrNameLst>
                                          <p:attrName>ppt_w</p:attrName>
                                        </p:attrNameLst>
                                      </p:cBhvr>
                                      <p:tavLst>
                                        <p:tav tm="0">
                                          <p:val>
                                            <p:fltVal val="0"/>
                                          </p:val>
                                        </p:tav>
                                        <p:tav tm="100000">
                                          <p:val>
                                            <p:strVal val="#ppt_w"/>
                                          </p:val>
                                        </p:tav>
                                      </p:tavLst>
                                    </p:anim>
                                    <p:anim calcmode="lin" valueType="num">
                                      <p:cBhvr>
                                        <p:cTn id="394" dur="500" fill="hold"/>
                                        <p:tgtEl>
                                          <p:spTgt spid="90"/>
                                        </p:tgtEl>
                                        <p:attrNameLst>
                                          <p:attrName>ppt_h</p:attrName>
                                        </p:attrNameLst>
                                      </p:cBhvr>
                                      <p:tavLst>
                                        <p:tav tm="0">
                                          <p:val>
                                            <p:fltVal val="0"/>
                                          </p:val>
                                        </p:tav>
                                        <p:tav tm="100000">
                                          <p:val>
                                            <p:strVal val="#ppt_h"/>
                                          </p:val>
                                        </p:tav>
                                      </p:tavLst>
                                    </p:anim>
                                    <p:animEffect transition="in" filter="fade">
                                      <p:cBhvr>
                                        <p:cTn id="395" dur="500"/>
                                        <p:tgtEl>
                                          <p:spTgt spid="90"/>
                                        </p:tgtEl>
                                      </p:cBhvr>
                                    </p:animEffect>
                                  </p:childTnLst>
                                </p:cTn>
                              </p:par>
                              <p:par>
                                <p:cTn id="396" presetID="53" presetClass="entr" presetSubtype="16" fill="hold" nodeType="withEffect">
                                  <p:stCondLst>
                                    <p:cond delay="0"/>
                                  </p:stCondLst>
                                  <p:childTnLst>
                                    <p:set>
                                      <p:cBhvr>
                                        <p:cTn id="397" dur="1" fill="hold">
                                          <p:stCondLst>
                                            <p:cond delay="0"/>
                                          </p:stCondLst>
                                        </p:cTn>
                                        <p:tgtEl>
                                          <p:spTgt spid="91"/>
                                        </p:tgtEl>
                                        <p:attrNameLst>
                                          <p:attrName>style.visibility</p:attrName>
                                        </p:attrNameLst>
                                      </p:cBhvr>
                                      <p:to>
                                        <p:strVal val="visible"/>
                                      </p:to>
                                    </p:set>
                                    <p:anim calcmode="lin" valueType="num">
                                      <p:cBhvr>
                                        <p:cTn id="398" dur="500" fill="hold"/>
                                        <p:tgtEl>
                                          <p:spTgt spid="91"/>
                                        </p:tgtEl>
                                        <p:attrNameLst>
                                          <p:attrName>ppt_w</p:attrName>
                                        </p:attrNameLst>
                                      </p:cBhvr>
                                      <p:tavLst>
                                        <p:tav tm="0">
                                          <p:val>
                                            <p:fltVal val="0"/>
                                          </p:val>
                                        </p:tav>
                                        <p:tav tm="100000">
                                          <p:val>
                                            <p:strVal val="#ppt_w"/>
                                          </p:val>
                                        </p:tav>
                                      </p:tavLst>
                                    </p:anim>
                                    <p:anim calcmode="lin" valueType="num">
                                      <p:cBhvr>
                                        <p:cTn id="399" dur="500" fill="hold"/>
                                        <p:tgtEl>
                                          <p:spTgt spid="91"/>
                                        </p:tgtEl>
                                        <p:attrNameLst>
                                          <p:attrName>ppt_h</p:attrName>
                                        </p:attrNameLst>
                                      </p:cBhvr>
                                      <p:tavLst>
                                        <p:tav tm="0">
                                          <p:val>
                                            <p:fltVal val="0"/>
                                          </p:val>
                                        </p:tav>
                                        <p:tav tm="100000">
                                          <p:val>
                                            <p:strVal val="#ppt_h"/>
                                          </p:val>
                                        </p:tav>
                                      </p:tavLst>
                                    </p:anim>
                                    <p:animEffect transition="in" filter="fade">
                                      <p:cBhvr>
                                        <p:cTn id="400" dur="500"/>
                                        <p:tgtEl>
                                          <p:spTgt spid="91"/>
                                        </p:tgtEl>
                                      </p:cBhvr>
                                    </p:animEffect>
                                  </p:childTnLst>
                                </p:cTn>
                              </p:par>
                              <p:par>
                                <p:cTn id="401" presetID="53" presetClass="entr" presetSubtype="16" fill="hold" nodeType="withEffect">
                                  <p:stCondLst>
                                    <p:cond delay="0"/>
                                  </p:stCondLst>
                                  <p:childTnLst>
                                    <p:set>
                                      <p:cBhvr>
                                        <p:cTn id="402" dur="1" fill="hold">
                                          <p:stCondLst>
                                            <p:cond delay="0"/>
                                          </p:stCondLst>
                                        </p:cTn>
                                        <p:tgtEl>
                                          <p:spTgt spid="92"/>
                                        </p:tgtEl>
                                        <p:attrNameLst>
                                          <p:attrName>style.visibility</p:attrName>
                                        </p:attrNameLst>
                                      </p:cBhvr>
                                      <p:to>
                                        <p:strVal val="visible"/>
                                      </p:to>
                                    </p:set>
                                    <p:anim calcmode="lin" valueType="num">
                                      <p:cBhvr>
                                        <p:cTn id="403" dur="500" fill="hold"/>
                                        <p:tgtEl>
                                          <p:spTgt spid="92"/>
                                        </p:tgtEl>
                                        <p:attrNameLst>
                                          <p:attrName>ppt_w</p:attrName>
                                        </p:attrNameLst>
                                      </p:cBhvr>
                                      <p:tavLst>
                                        <p:tav tm="0">
                                          <p:val>
                                            <p:fltVal val="0"/>
                                          </p:val>
                                        </p:tav>
                                        <p:tav tm="100000">
                                          <p:val>
                                            <p:strVal val="#ppt_w"/>
                                          </p:val>
                                        </p:tav>
                                      </p:tavLst>
                                    </p:anim>
                                    <p:anim calcmode="lin" valueType="num">
                                      <p:cBhvr>
                                        <p:cTn id="404" dur="500" fill="hold"/>
                                        <p:tgtEl>
                                          <p:spTgt spid="92"/>
                                        </p:tgtEl>
                                        <p:attrNameLst>
                                          <p:attrName>ppt_h</p:attrName>
                                        </p:attrNameLst>
                                      </p:cBhvr>
                                      <p:tavLst>
                                        <p:tav tm="0">
                                          <p:val>
                                            <p:fltVal val="0"/>
                                          </p:val>
                                        </p:tav>
                                        <p:tav tm="100000">
                                          <p:val>
                                            <p:strVal val="#ppt_h"/>
                                          </p:val>
                                        </p:tav>
                                      </p:tavLst>
                                    </p:anim>
                                    <p:animEffect transition="in" filter="fade">
                                      <p:cBhvr>
                                        <p:cTn id="405" dur="500"/>
                                        <p:tgtEl>
                                          <p:spTgt spid="92"/>
                                        </p:tgtEl>
                                      </p:cBhvr>
                                    </p:animEffect>
                                  </p:childTnLst>
                                </p:cTn>
                              </p:par>
                              <p:par>
                                <p:cTn id="406" presetID="53" presetClass="entr" presetSubtype="16" fill="hold" nodeType="withEffect">
                                  <p:stCondLst>
                                    <p:cond delay="0"/>
                                  </p:stCondLst>
                                  <p:childTnLst>
                                    <p:set>
                                      <p:cBhvr>
                                        <p:cTn id="407" dur="1" fill="hold">
                                          <p:stCondLst>
                                            <p:cond delay="0"/>
                                          </p:stCondLst>
                                        </p:cTn>
                                        <p:tgtEl>
                                          <p:spTgt spid="93"/>
                                        </p:tgtEl>
                                        <p:attrNameLst>
                                          <p:attrName>style.visibility</p:attrName>
                                        </p:attrNameLst>
                                      </p:cBhvr>
                                      <p:to>
                                        <p:strVal val="visible"/>
                                      </p:to>
                                    </p:set>
                                    <p:anim calcmode="lin" valueType="num">
                                      <p:cBhvr>
                                        <p:cTn id="408" dur="500" fill="hold"/>
                                        <p:tgtEl>
                                          <p:spTgt spid="93"/>
                                        </p:tgtEl>
                                        <p:attrNameLst>
                                          <p:attrName>ppt_w</p:attrName>
                                        </p:attrNameLst>
                                      </p:cBhvr>
                                      <p:tavLst>
                                        <p:tav tm="0">
                                          <p:val>
                                            <p:fltVal val="0"/>
                                          </p:val>
                                        </p:tav>
                                        <p:tav tm="100000">
                                          <p:val>
                                            <p:strVal val="#ppt_w"/>
                                          </p:val>
                                        </p:tav>
                                      </p:tavLst>
                                    </p:anim>
                                    <p:anim calcmode="lin" valueType="num">
                                      <p:cBhvr>
                                        <p:cTn id="409" dur="500" fill="hold"/>
                                        <p:tgtEl>
                                          <p:spTgt spid="93"/>
                                        </p:tgtEl>
                                        <p:attrNameLst>
                                          <p:attrName>ppt_h</p:attrName>
                                        </p:attrNameLst>
                                      </p:cBhvr>
                                      <p:tavLst>
                                        <p:tav tm="0">
                                          <p:val>
                                            <p:fltVal val="0"/>
                                          </p:val>
                                        </p:tav>
                                        <p:tav tm="100000">
                                          <p:val>
                                            <p:strVal val="#ppt_h"/>
                                          </p:val>
                                        </p:tav>
                                      </p:tavLst>
                                    </p:anim>
                                    <p:animEffect transition="in" filter="fade">
                                      <p:cBhvr>
                                        <p:cTn id="410" dur="500"/>
                                        <p:tgtEl>
                                          <p:spTgt spid="93"/>
                                        </p:tgtEl>
                                      </p:cBhvr>
                                    </p:animEffect>
                                  </p:childTnLst>
                                </p:cTn>
                              </p:par>
                              <p:par>
                                <p:cTn id="411" presetID="53" presetClass="entr" presetSubtype="16" fill="hold" nodeType="withEffect">
                                  <p:stCondLst>
                                    <p:cond delay="0"/>
                                  </p:stCondLst>
                                  <p:childTnLst>
                                    <p:set>
                                      <p:cBhvr>
                                        <p:cTn id="412" dur="1" fill="hold">
                                          <p:stCondLst>
                                            <p:cond delay="0"/>
                                          </p:stCondLst>
                                        </p:cTn>
                                        <p:tgtEl>
                                          <p:spTgt spid="94"/>
                                        </p:tgtEl>
                                        <p:attrNameLst>
                                          <p:attrName>style.visibility</p:attrName>
                                        </p:attrNameLst>
                                      </p:cBhvr>
                                      <p:to>
                                        <p:strVal val="visible"/>
                                      </p:to>
                                    </p:set>
                                    <p:anim calcmode="lin" valueType="num">
                                      <p:cBhvr>
                                        <p:cTn id="413" dur="500" fill="hold"/>
                                        <p:tgtEl>
                                          <p:spTgt spid="94"/>
                                        </p:tgtEl>
                                        <p:attrNameLst>
                                          <p:attrName>ppt_w</p:attrName>
                                        </p:attrNameLst>
                                      </p:cBhvr>
                                      <p:tavLst>
                                        <p:tav tm="0">
                                          <p:val>
                                            <p:fltVal val="0"/>
                                          </p:val>
                                        </p:tav>
                                        <p:tav tm="100000">
                                          <p:val>
                                            <p:strVal val="#ppt_w"/>
                                          </p:val>
                                        </p:tav>
                                      </p:tavLst>
                                    </p:anim>
                                    <p:anim calcmode="lin" valueType="num">
                                      <p:cBhvr>
                                        <p:cTn id="414" dur="500" fill="hold"/>
                                        <p:tgtEl>
                                          <p:spTgt spid="94"/>
                                        </p:tgtEl>
                                        <p:attrNameLst>
                                          <p:attrName>ppt_h</p:attrName>
                                        </p:attrNameLst>
                                      </p:cBhvr>
                                      <p:tavLst>
                                        <p:tav tm="0">
                                          <p:val>
                                            <p:fltVal val="0"/>
                                          </p:val>
                                        </p:tav>
                                        <p:tav tm="100000">
                                          <p:val>
                                            <p:strVal val="#ppt_h"/>
                                          </p:val>
                                        </p:tav>
                                      </p:tavLst>
                                    </p:anim>
                                    <p:animEffect transition="in" filter="fade">
                                      <p:cBhvr>
                                        <p:cTn id="415" dur="500"/>
                                        <p:tgtEl>
                                          <p:spTgt spid="94"/>
                                        </p:tgtEl>
                                      </p:cBhvr>
                                    </p:animEffect>
                                  </p:childTnLst>
                                </p:cTn>
                              </p:par>
                              <p:par>
                                <p:cTn id="416" presetID="53" presetClass="entr" presetSubtype="16" fill="hold" nodeType="withEffect">
                                  <p:stCondLst>
                                    <p:cond delay="0"/>
                                  </p:stCondLst>
                                  <p:childTnLst>
                                    <p:set>
                                      <p:cBhvr>
                                        <p:cTn id="417" dur="1" fill="hold">
                                          <p:stCondLst>
                                            <p:cond delay="0"/>
                                          </p:stCondLst>
                                        </p:cTn>
                                        <p:tgtEl>
                                          <p:spTgt spid="95"/>
                                        </p:tgtEl>
                                        <p:attrNameLst>
                                          <p:attrName>style.visibility</p:attrName>
                                        </p:attrNameLst>
                                      </p:cBhvr>
                                      <p:to>
                                        <p:strVal val="visible"/>
                                      </p:to>
                                    </p:set>
                                    <p:anim calcmode="lin" valueType="num">
                                      <p:cBhvr>
                                        <p:cTn id="418" dur="500" fill="hold"/>
                                        <p:tgtEl>
                                          <p:spTgt spid="95"/>
                                        </p:tgtEl>
                                        <p:attrNameLst>
                                          <p:attrName>ppt_w</p:attrName>
                                        </p:attrNameLst>
                                      </p:cBhvr>
                                      <p:tavLst>
                                        <p:tav tm="0">
                                          <p:val>
                                            <p:fltVal val="0"/>
                                          </p:val>
                                        </p:tav>
                                        <p:tav tm="100000">
                                          <p:val>
                                            <p:strVal val="#ppt_w"/>
                                          </p:val>
                                        </p:tav>
                                      </p:tavLst>
                                    </p:anim>
                                    <p:anim calcmode="lin" valueType="num">
                                      <p:cBhvr>
                                        <p:cTn id="419" dur="500" fill="hold"/>
                                        <p:tgtEl>
                                          <p:spTgt spid="95"/>
                                        </p:tgtEl>
                                        <p:attrNameLst>
                                          <p:attrName>ppt_h</p:attrName>
                                        </p:attrNameLst>
                                      </p:cBhvr>
                                      <p:tavLst>
                                        <p:tav tm="0">
                                          <p:val>
                                            <p:fltVal val="0"/>
                                          </p:val>
                                        </p:tav>
                                        <p:tav tm="100000">
                                          <p:val>
                                            <p:strVal val="#ppt_h"/>
                                          </p:val>
                                        </p:tav>
                                      </p:tavLst>
                                    </p:anim>
                                    <p:animEffect transition="in" filter="fade">
                                      <p:cBhvr>
                                        <p:cTn id="420" dur="500"/>
                                        <p:tgtEl>
                                          <p:spTgt spid="95"/>
                                        </p:tgtEl>
                                      </p:cBhvr>
                                    </p:animEffect>
                                  </p:childTnLst>
                                </p:cTn>
                              </p:par>
                              <p:par>
                                <p:cTn id="421" presetID="53" presetClass="entr" presetSubtype="16" fill="hold" nodeType="withEffect">
                                  <p:stCondLst>
                                    <p:cond delay="0"/>
                                  </p:stCondLst>
                                  <p:childTnLst>
                                    <p:set>
                                      <p:cBhvr>
                                        <p:cTn id="422" dur="1" fill="hold">
                                          <p:stCondLst>
                                            <p:cond delay="0"/>
                                          </p:stCondLst>
                                        </p:cTn>
                                        <p:tgtEl>
                                          <p:spTgt spid="96"/>
                                        </p:tgtEl>
                                        <p:attrNameLst>
                                          <p:attrName>style.visibility</p:attrName>
                                        </p:attrNameLst>
                                      </p:cBhvr>
                                      <p:to>
                                        <p:strVal val="visible"/>
                                      </p:to>
                                    </p:set>
                                    <p:anim calcmode="lin" valueType="num">
                                      <p:cBhvr>
                                        <p:cTn id="423" dur="500" fill="hold"/>
                                        <p:tgtEl>
                                          <p:spTgt spid="96"/>
                                        </p:tgtEl>
                                        <p:attrNameLst>
                                          <p:attrName>ppt_w</p:attrName>
                                        </p:attrNameLst>
                                      </p:cBhvr>
                                      <p:tavLst>
                                        <p:tav tm="0">
                                          <p:val>
                                            <p:fltVal val="0"/>
                                          </p:val>
                                        </p:tav>
                                        <p:tav tm="100000">
                                          <p:val>
                                            <p:strVal val="#ppt_w"/>
                                          </p:val>
                                        </p:tav>
                                      </p:tavLst>
                                    </p:anim>
                                    <p:anim calcmode="lin" valueType="num">
                                      <p:cBhvr>
                                        <p:cTn id="424" dur="500" fill="hold"/>
                                        <p:tgtEl>
                                          <p:spTgt spid="96"/>
                                        </p:tgtEl>
                                        <p:attrNameLst>
                                          <p:attrName>ppt_h</p:attrName>
                                        </p:attrNameLst>
                                      </p:cBhvr>
                                      <p:tavLst>
                                        <p:tav tm="0">
                                          <p:val>
                                            <p:fltVal val="0"/>
                                          </p:val>
                                        </p:tav>
                                        <p:tav tm="100000">
                                          <p:val>
                                            <p:strVal val="#ppt_h"/>
                                          </p:val>
                                        </p:tav>
                                      </p:tavLst>
                                    </p:anim>
                                    <p:animEffect transition="in" filter="fade">
                                      <p:cBhvr>
                                        <p:cTn id="425" dur="500"/>
                                        <p:tgtEl>
                                          <p:spTgt spid="96"/>
                                        </p:tgtEl>
                                      </p:cBhvr>
                                    </p:animEffect>
                                  </p:childTnLst>
                                </p:cTn>
                              </p:par>
                              <p:par>
                                <p:cTn id="426" presetID="53" presetClass="entr" presetSubtype="16" fill="hold" nodeType="withEffect">
                                  <p:stCondLst>
                                    <p:cond delay="0"/>
                                  </p:stCondLst>
                                  <p:childTnLst>
                                    <p:set>
                                      <p:cBhvr>
                                        <p:cTn id="427" dur="1" fill="hold">
                                          <p:stCondLst>
                                            <p:cond delay="0"/>
                                          </p:stCondLst>
                                        </p:cTn>
                                        <p:tgtEl>
                                          <p:spTgt spid="97"/>
                                        </p:tgtEl>
                                        <p:attrNameLst>
                                          <p:attrName>style.visibility</p:attrName>
                                        </p:attrNameLst>
                                      </p:cBhvr>
                                      <p:to>
                                        <p:strVal val="visible"/>
                                      </p:to>
                                    </p:set>
                                    <p:anim calcmode="lin" valueType="num">
                                      <p:cBhvr>
                                        <p:cTn id="428" dur="500" fill="hold"/>
                                        <p:tgtEl>
                                          <p:spTgt spid="97"/>
                                        </p:tgtEl>
                                        <p:attrNameLst>
                                          <p:attrName>ppt_w</p:attrName>
                                        </p:attrNameLst>
                                      </p:cBhvr>
                                      <p:tavLst>
                                        <p:tav tm="0">
                                          <p:val>
                                            <p:fltVal val="0"/>
                                          </p:val>
                                        </p:tav>
                                        <p:tav tm="100000">
                                          <p:val>
                                            <p:strVal val="#ppt_w"/>
                                          </p:val>
                                        </p:tav>
                                      </p:tavLst>
                                    </p:anim>
                                    <p:anim calcmode="lin" valueType="num">
                                      <p:cBhvr>
                                        <p:cTn id="429" dur="500" fill="hold"/>
                                        <p:tgtEl>
                                          <p:spTgt spid="97"/>
                                        </p:tgtEl>
                                        <p:attrNameLst>
                                          <p:attrName>ppt_h</p:attrName>
                                        </p:attrNameLst>
                                      </p:cBhvr>
                                      <p:tavLst>
                                        <p:tav tm="0">
                                          <p:val>
                                            <p:fltVal val="0"/>
                                          </p:val>
                                        </p:tav>
                                        <p:tav tm="100000">
                                          <p:val>
                                            <p:strVal val="#ppt_h"/>
                                          </p:val>
                                        </p:tav>
                                      </p:tavLst>
                                    </p:anim>
                                    <p:animEffect transition="in" filter="fade">
                                      <p:cBhvr>
                                        <p:cTn id="430" dur="500"/>
                                        <p:tgtEl>
                                          <p:spTgt spid="97"/>
                                        </p:tgtEl>
                                      </p:cBhvr>
                                    </p:animEffect>
                                  </p:childTnLst>
                                </p:cTn>
                              </p:par>
                              <p:par>
                                <p:cTn id="431" presetID="53" presetClass="entr" presetSubtype="16" fill="hold" nodeType="withEffect">
                                  <p:stCondLst>
                                    <p:cond delay="0"/>
                                  </p:stCondLst>
                                  <p:childTnLst>
                                    <p:set>
                                      <p:cBhvr>
                                        <p:cTn id="432" dur="1" fill="hold">
                                          <p:stCondLst>
                                            <p:cond delay="0"/>
                                          </p:stCondLst>
                                        </p:cTn>
                                        <p:tgtEl>
                                          <p:spTgt spid="98"/>
                                        </p:tgtEl>
                                        <p:attrNameLst>
                                          <p:attrName>style.visibility</p:attrName>
                                        </p:attrNameLst>
                                      </p:cBhvr>
                                      <p:to>
                                        <p:strVal val="visible"/>
                                      </p:to>
                                    </p:set>
                                    <p:anim calcmode="lin" valueType="num">
                                      <p:cBhvr>
                                        <p:cTn id="433" dur="500" fill="hold"/>
                                        <p:tgtEl>
                                          <p:spTgt spid="98"/>
                                        </p:tgtEl>
                                        <p:attrNameLst>
                                          <p:attrName>ppt_w</p:attrName>
                                        </p:attrNameLst>
                                      </p:cBhvr>
                                      <p:tavLst>
                                        <p:tav tm="0">
                                          <p:val>
                                            <p:fltVal val="0"/>
                                          </p:val>
                                        </p:tav>
                                        <p:tav tm="100000">
                                          <p:val>
                                            <p:strVal val="#ppt_w"/>
                                          </p:val>
                                        </p:tav>
                                      </p:tavLst>
                                    </p:anim>
                                    <p:anim calcmode="lin" valueType="num">
                                      <p:cBhvr>
                                        <p:cTn id="434" dur="500" fill="hold"/>
                                        <p:tgtEl>
                                          <p:spTgt spid="98"/>
                                        </p:tgtEl>
                                        <p:attrNameLst>
                                          <p:attrName>ppt_h</p:attrName>
                                        </p:attrNameLst>
                                      </p:cBhvr>
                                      <p:tavLst>
                                        <p:tav tm="0">
                                          <p:val>
                                            <p:fltVal val="0"/>
                                          </p:val>
                                        </p:tav>
                                        <p:tav tm="100000">
                                          <p:val>
                                            <p:strVal val="#ppt_h"/>
                                          </p:val>
                                        </p:tav>
                                      </p:tavLst>
                                    </p:anim>
                                    <p:animEffect transition="in" filter="fade">
                                      <p:cBhvr>
                                        <p:cTn id="435" dur="500"/>
                                        <p:tgtEl>
                                          <p:spTgt spid="98"/>
                                        </p:tgtEl>
                                      </p:cBhvr>
                                    </p:animEffect>
                                  </p:childTnLst>
                                </p:cTn>
                              </p:par>
                              <p:par>
                                <p:cTn id="436" presetID="53" presetClass="entr" presetSubtype="16" fill="hold" nodeType="withEffect">
                                  <p:stCondLst>
                                    <p:cond delay="0"/>
                                  </p:stCondLst>
                                  <p:childTnLst>
                                    <p:set>
                                      <p:cBhvr>
                                        <p:cTn id="437" dur="1" fill="hold">
                                          <p:stCondLst>
                                            <p:cond delay="0"/>
                                          </p:stCondLst>
                                        </p:cTn>
                                        <p:tgtEl>
                                          <p:spTgt spid="99"/>
                                        </p:tgtEl>
                                        <p:attrNameLst>
                                          <p:attrName>style.visibility</p:attrName>
                                        </p:attrNameLst>
                                      </p:cBhvr>
                                      <p:to>
                                        <p:strVal val="visible"/>
                                      </p:to>
                                    </p:set>
                                    <p:anim calcmode="lin" valueType="num">
                                      <p:cBhvr>
                                        <p:cTn id="438" dur="500" fill="hold"/>
                                        <p:tgtEl>
                                          <p:spTgt spid="99"/>
                                        </p:tgtEl>
                                        <p:attrNameLst>
                                          <p:attrName>ppt_w</p:attrName>
                                        </p:attrNameLst>
                                      </p:cBhvr>
                                      <p:tavLst>
                                        <p:tav tm="0">
                                          <p:val>
                                            <p:fltVal val="0"/>
                                          </p:val>
                                        </p:tav>
                                        <p:tav tm="100000">
                                          <p:val>
                                            <p:strVal val="#ppt_w"/>
                                          </p:val>
                                        </p:tav>
                                      </p:tavLst>
                                    </p:anim>
                                    <p:anim calcmode="lin" valueType="num">
                                      <p:cBhvr>
                                        <p:cTn id="439" dur="500" fill="hold"/>
                                        <p:tgtEl>
                                          <p:spTgt spid="99"/>
                                        </p:tgtEl>
                                        <p:attrNameLst>
                                          <p:attrName>ppt_h</p:attrName>
                                        </p:attrNameLst>
                                      </p:cBhvr>
                                      <p:tavLst>
                                        <p:tav tm="0">
                                          <p:val>
                                            <p:fltVal val="0"/>
                                          </p:val>
                                        </p:tav>
                                        <p:tav tm="100000">
                                          <p:val>
                                            <p:strVal val="#ppt_h"/>
                                          </p:val>
                                        </p:tav>
                                      </p:tavLst>
                                    </p:anim>
                                    <p:animEffect transition="in" filter="fade">
                                      <p:cBhvr>
                                        <p:cTn id="440" dur="500"/>
                                        <p:tgtEl>
                                          <p:spTgt spid="99"/>
                                        </p:tgtEl>
                                      </p:cBhvr>
                                    </p:animEffect>
                                  </p:childTnLst>
                                </p:cTn>
                              </p:par>
                              <p:par>
                                <p:cTn id="441" presetID="53" presetClass="entr" presetSubtype="16" fill="hold" nodeType="withEffect">
                                  <p:stCondLst>
                                    <p:cond delay="0"/>
                                  </p:stCondLst>
                                  <p:childTnLst>
                                    <p:set>
                                      <p:cBhvr>
                                        <p:cTn id="442" dur="1" fill="hold">
                                          <p:stCondLst>
                                            <p:cond delay="0"/>
                                          </p:stCondLst>
                                        </p:cTn>
                                        <p:tgtEl>
                                          <p:spTgt spid="100"/>
                                        </p:tgtEl>
                                        <p:attrNameLst>
                                          <p:attrName>style.visibility</p:attrName>
                                        </p:attrNameLst>
                                      </p:cBhvr>
                                      <p:to>
                                        <p:strVal val="visible"/>
                                      </p:to>
                                    </p:set>
                                    <p:anim calcmode="lin" valueType="num">
                                      <p:cBhvr>
                                        <p:cTn id="443" dur="500" fill="hold"/>
                                        <p:tgtEl>
                                          <p:spTgt spid="100"/>
                                        </p:tgtEl>
                                        <p:attrNameLst>
                                          <p:attrName>ppt_w</p:attrName>
                                        </p:attrNameLst>
                                      </p:cBhvr>
                                      <p:tavLst>
                                        <p:tav tm="0">
                                          <p:val>
                                            <p:fltVal val="0"/>
                                          </p:val>
                                        </p:tav>
                                        <p:tav tm="100000">
                                          <p:val>
                                            <p:strVal val="#ppt_w"/>
                                          </p:val>
                                        </p:tav>
                                      </p:tavLst>
                                    </p:anim>
                                    <p:anim calcmode="lin" valueType="num">
                                      <p:cBhvr>
                                        <p:cTn id="444" dur="500" fill="hold"/>
                                        <p:tgtEl>
                                          <p:spTgt spid="100"/>
                                        </p:tgtEl>
                                        <p:attrNameLst>
                                          <p:attrName>ppt_h</p:attrName>
                                        </p:attrNameLst>
                                      </p:cBhvr>
                                      <p:tavLst>
                                        <p:tav tm="0">
                                          <p:val>
                                            <p:fltVal val="0"/>
                                          </p:val>
                                        </p:tav>
                                        <p:tav tm="100000">
                                          <p:val>
                                            <p:strVal val="#ppt_h"/>
                                          </p:val>
                                        </p:tav>
                                      </p:tavLst>
                                    </p:anim>
                                    <p:animEffect transition="in" filter="fade">
                                      <p:cBhvr>
                                        <p:cTn id="445" dur="500"/>
                                        <p:tgtEl>
                                          <p:spTgt spid="100"/>
                                        </p:tgtEl>
                                      </p:cBhvr>
                                    </p:animEffect>
                                  </p:childTnLst>
                                </p:cTn>
                              </p:par>
                              <p:par>
                                <p:cTn id="446" presetID="53" presetClass="entr" presetSubtype="16" fill="hold" nodeType="withEffect">
                                  <p:stCondLst>
                                    <p:cond delay="0"/>
                                  </p:stCondLst>
                                  <p:childTnLst>
                                    <p:set>
                                      <p:cBhvr>
                                        <p:cTn id="447" dur="1" fill="hold">
                                          <p:stCondLst>
                                            <p:cond delay="0"/>
                                          </p:stCondLst>
                                        </p:cTn>
                                        <p:tgtEl>
                                          <p:spTgt spid="101"/>
                                        </p:tgtEl>
                                        <p:attrNameLst>
                                          <p:attrName>style.visibility</p:attrName>
                                        </p:attrNameLst>
                                      </p:cBhvr>
                                      <p:to>
                                        <p:strVal val="visible"/>
                                      </p:to>
                                    </p:set>
                                    <p:anim calcmode="lin" valueType="num">
                                      <p:cBhvr>
                                        <p:cTn id="448" dur="500" fill="hold"/>
                                        <p:tgtEl>
                                          <p:spTgt spid="101"/>
                                        </p:tgtEl>
                                        <p:attrNameLst>
                                          <p:attrName>ppt_w</p:attrName>
                                        </p:attrNameLst>
                                      </p:cBhvr>
                                      <p:tavLst>
                                        <p:tav tm="0">
                                          <p:val>
                                            <p:fltVal val="0"/>
                                          </p:val>
                                        </p:tav>
                                        <p:tav tm="100000">
                                          <p:val>
                                            <p:strVal val="#ppt_w"/>
                                          </p:val>
                                        </p:tav>
                                      </p:tavLst>
                                    </p:anim>
                                    <p:anim calcmode="lin" valueType="num">
                                      <p:cBhvr>
                                        <p:cTn id="449" dur="500" fill="hold"/>
                                        <p:tgtEl>
                                          <p:spTgt spid="101"/>
                                        </p:tgtEl>
                                        <p:attrNameLst>
                                          <p:attrName>ppt_h</p:attrName>
                                        </p:attrNameLst>
                                      </p:cBhvr>
                                      <p:tavLst>
                                        <p:tav tm="0">
                                          <p:val>
                                            <p:fltVal val="0"/>
                                          </p:val>
                                        </p:tav>
                                        <p:tav tm="100000">
                                          <p:val>
                                            <p:strVal val="#ppt_h"/>
                                          </p:val>
                                        </p:tav>
                                      </p:tavLst>
                                    </p:anim>
                                    <p:animEffect transition="in" filter="fade">
                                      <p:cBhvr>
                                        <p:cTn id="450" dur="500"/>
                                        <p:tgtEl>
                                          <p:spTgt spid="101"/>
                                        </p:tgtEl>
                                      </p:cBhvr>
                                    </p:animEffect>
                                  </p:childTnLst>
                                </p:cTn>
                              </p:par>
                              <p:par>
                                <p:cTn id="451" presetID="53" presetClass="entr" presetSubtype="16" fill="hold" nodeType="withEffect">
                                  <p:stCondLst>
                                    <p:cond delay="0"/>
                                  </p:stCondLst>
                                  <p:childTnLst>
                                    <p:set>
                                      <p:cBhvr>
                                        <p:cTn id="452" dur="1" fill="hold">
                                          <p:stCondLst>
                                            <p:cond delay="0"/>
                                          </p:stCondLst>
                                        </p:cTn>
                                        <p:tgtEl>
                                          <p:spTgt spid="102"/>
                                        </p:tgtEl>
                                        <p:attrNameLst>
                                          <p:attrName>style.visibility</p:attrName>
                                        </p:attrNameLst>
                                      </p:cBhvr>
                                      <p:to>
                                        <p:strVal val="visible"/>
                                      </p:to>
                                    </p:set>
                                    <p:anim calcmode="lin" valueType="num">
                                      <p:cBhvr>
                                        <p:cTn id="453" dur="500" fill="hold"/>
                                        <p:tgtEl>
                                          <p:spTgt spid="102"/>
                                        </p:tgtEl>
                                        <p:attrNameLst>
                                          <p:attrName>ppt_w</p:attrName>
                                        </p:attrNameLst>
                                      </p:cBhvr>
                                      <p:tavLst>
                                        <p:tav tm="0">
                                          <p:val>
                                            <p:fltVal val="0"/>
                                          </p:val>
                                        </p:tav>
                                        <p:tav tm="100000">
                                          <p:val>
                                            <p:strVal val="#ppt_w"/>
                                          </p:val>
                                        </p:tav>
                                      </p:tavLst>
                                    </p:anim>
                                    <p:anim calcmode="lin" valueType="num">
                                      <p:cBhvr>
                                        <p:cTn id="454" dur="500" fill="hold"/>
                                        <p:tgtEl>
                                          <p:spTgt spid="102"/>
                                        </p:tgtEl>
                                        <p:attrNameLst>
                                          <p:attrName>ppt_h</p:attrName>
                                        </p:attrNameLst>
                                      </p:cBhvr>
                                      <p:tavLst>
                                        <p:tav tm="0">
                                          <p:val>
                                            <p:fltVal val="0"/>
                                          </p:val>
                                        </p:tav>
                                        <p:tav tm="100000">
                                          <p:val>
                                            <p:strVal val="#ppt_h"/>
                                          </p:val>
                                        </p:tav>
                                      </p:tavLst>
                                    </p:anim>
                                    <p:animEffect transition="in" filter="fade">
                                      <p:cBhvr>
                                        <p:cTn id="455" dur="500"/>
                                        <p:tgtEl>
                                          <p:spTgt spid="102"/>
                                        </p:tgtEl>
                                      </p:cBhvr>
                                    </p:animEffect>
                                  </p:childTnLst>
                                </p:cTn>
                              </p:par>
                              <p:par>
                                <p:cTn id="456" presetID="53" presetClass="entr" presetSubtype="16" fill="hold" nodeType="withEffect">
                                  <p:stCondLst>
                                    <p:cond delay="0"/>
                                  </p:stCondLst>
                                  <p:childTnLst>
                                    <p:set>
                                      <p:cBhvr>
                                        <p:cTn id="457" dur="1" fill="hold">
                                          <p:stCondLst>
                                            <p:cond delay="0"/>
                                          </p:stCondLst>
                                        </p:cTn>
                                        <p:tgtEl>
                                          <p:spTgt spid="103"/>
                                        </p:tgtEl>
                                        <p:attrNameLst>
                                          <p:attrName>style.visibility</p:attrName>
                                        </p:attrNameLst>
                                      </p:cBhvr>
                                      <p:to>
                                        <p:strVal val="visible"/>
                                      </p:to>
                                    </p:set>
                                    <p:anim calcmode="lin" valueType="num">
                                      <p:cBhvr>
                                        <p:cTn id="458" dur="500" fill="hold"/>
                                        <p:tgtEl>
                                          <p:spTgt spid="103"/>
                                        </p:tgtEl>
                                        <p:attrNameLst>
                                          <p:attrName>ppt_w</p:attrName>
                                        </p:attrNameLst>
                                      </p:cBhvr>
                                      <p:tavLst>
                                        <p:tav tm="0">
                                          <p:val>
                                            <p:fltVal val="0"/>
                                          </p:val>
                                        </p:tav>
                                        <p:tav tm="100000">
                                          <p:val>
                                            <p:strVal val="#ppt_w"/>
                                          </p:val>
                                        </p:tav>
                                      </p:tavLst>
                                    </p:anim>
                                    <p:anim calcmode="lin" valueType="num">
                                      <p:cBhvr>
                                        <p:cTn id="459" dur="500" fill="hold"/>
                                        <p:tgtEl>
                                          <p:spTgt spid="103"/>
                                        </p:tgtEl>
                                        <p:attrNameLst>
                                          <p:attrName>ppt_h</p:attrName>
                                        </p:attrNameLst>
                                      </p:cBhvr>
                                      <p:tavLst>
                                        <p:tav tm="0">
                                          <p:val>
                                            <p:fltVal val="0"/>
                                          </p:val>
                                        </p:tav>
                                        <p:tav tm="100000">
                                          <p:val>
                                            <p:strVal val="#ppt_h"/>
                                          </p:val>
                                        </p:tav>
                                      </p:tavLst>
                                    </p:anim>
                                    <p:animEffect transition="in" filter="fade">
                                      <p:cBhvr>
                                        <p:cTn id="460" dur="500"/>
                                        <p:tgtEl>
                                          <p:spTgt spid="103"/>
                                        </p:tgtEl>
                                      </p:cBhvr>
                                    </p:animEffect>
                                  </p:childTnLst>
                                </p:cTn>
                              </p:par>
                              <p:par>
                                <p:cTn id="461" presetID="53" presetClass="entr" presetSubtype="16" fill="hold" nodeType="withEffect">
                                  <p:stCondLst>
                                    <p:cond delay="0"/>
                                  </p:stCondLst>
                                  <p:childTnLst>
                                    <p:set>
                                      <p:cBhvr>
                                        <p:cTn id="462" dur="1" fill="hold">
                                          <p:stCondLst>
                                            <p:cond delay="0"/>
                                          </p:stCondLst>
                                        </p:cTn>
                                        <p:tgtEl>
                                          <p:spTgt spid="104"/>
                                        </p:tgtEl>
                                        <p:attrNameLst>
                                          <p:attrName>style.visibility</p:attrName>
                                        </p:attrNameLst>
                                      </p:cBhvr>
                                      <p:to>
                                        <p:strVal val="visible"/>
                                      </p:to>
                                    </p:set>
                                    <p:anim calcmode="lin" valueType="num">
                                      <p:cBhvr>
                                        <p:cTn id="463" dur="500" fill="hold"/>
                                        <p:tgtEl>
                                          <p:spTgt spid="104"/>
                                        </p:tgtEl>
                                        <p:attrNameLst>
                                          <p:attrName>ppt_w</p:attrName>
                                        </p:attrNameLst>
                                      </p:cBhvr>
                                      <p:tavLst>
                                        <p:tav tm="0">
                                          <p:val>
                                            <p:fltVal val="0"/>
                                          </p:val>
                                        </p:tav>
                                        <p:tav tm="100000">
                                          <p:val>
                                            <p:strVal val="#ppt_w"/>
                                          </p:val>
                                        </p:tav>
                                      </p:tavLst>
                                    </p:anim>
                                    <p:anim calcmode="lin" valueType="num">
                                      <p:cBhvr>
                                        <p:cTn id="464" dur="500" fill="hold"/>
                                        <p:tgtEl>
                                          <p:spTgt spid="104"/>
                                        </p:tgtEl>
                                        <p:attrNameLst>
                                          <p:attrName>ppt_h</p:attrName>
                                        </p:attrNameLst>
                                      </p:cBhvr>
                                      <p:tavLst>
                                        <p:tav tm="0">
                                          <p:val>
                                            <p:fltVal val="0"/>
                                          </p:val>
                                        </p:tav>
                                        <p:tav tm="100000">
                                          <p:val>
                                            <p:strVal val="#ppt_h"/>
                                          </p:val>
                                        </p:tav>
                                      </p:tavLst>
                                    </p:anim>
                                    <p:animEffect transition="in" filter="fade">
                                      <p:cBhvr>
                                        <p:cTn id="465" dur="500"/>
                                        <p:tgtEl>
                                          <p:spTgt spid="104"/>
                                        </p:tgtEl>
                                      </p:cBhvr>
                                    </p:animEffect>
                                  </p:childTnLst>
                                </p:cTn>
                              </p:par>
                              <p:par>
                                <p:cTn id="466" presetID="53" presetClass="entr" presetSubtype="16" fill="hold" nodeType="withEffect">
                                  <p:stCondLst>
                                    <p:cond delay="0"/>
                                  </p:stCondLst>
                                  <p:childTnLst>
                                    <p:set>
                                      <p:cBhvr>
                                        <p:cTn id="467" dur="1" fill="hold">
                                          <p:stCondLst>
                                            <p:cond delay="0"/>
                                          </p:stCondLst>
                                        </p:cTn>
                                        <p:tgtEl>
                                          <p:spTgt spid="105"/>
                                        </p:tgtEl>
                                        <p:attrNameLst>
                                          <p:attrName>style.visibility</p:attrName>
                                        </p:attrNameLst>
                                      </p:cBhvr>
                                      <p:to>
                                        <p:strVal val="visible"/>
                                      </p:to>
                                    </p:set>
                                    <p:anim calcmode="lin" valueType="num">
                                      <p:cBhvr>
                                        <p:cTn id="468" dur="500" fill="hold"/>
                                        <p:tgtEl>
                                          <p:spTgt spid="105"/>
                                        </p:tgtEl>
                                        <p:attrNameLst>
                                          <p:attrName>ppt_w</p:attrName>
                                        </p:attrNameLst>
                                      </p:cBhvr>
                                      <p:tavLst>
                                        <p:tav tm="0">
                                          <p:val>
                                            <p:fltVal val="0"/>
                                          </p:val>
                                        </p:tav>
                                        <p:tav tm="100000">
                                          <p:val>
                                            <p:strVal val="#ppt_w"/>
                                          </p:val>
                                        </p:tav>
                                      </p:tavLst>
                                    </p:anim>
                                    <p:anim calcmode="lin" valueType="num">
                                      <p:cBhvr>
                                        <p:cTn id="469" dur="500" fill="hold"/>
                                        <p:tgtEl>
                                          <p:spTgt spid="105"/>
                                        </p:tgtEl>
                                        <p:attrNameLst>
                                          <p:attrName>ppt_h</p:attrName>
                                        </p:attrNameLst>
                                      </p:cBhvr>
                                      <p:tavLst>
                                        <p:tav tm="0">
                                          <p:val>
                                            <p:fltVal val="0"/>
                                          </p:val>
                                        </p:tav>
                                        <p:tav tm="100000">
                                          <p:val>
                                            <p:strVal val="#ppt_h"/>
                                          </p:val>
                                        </p:tav>
                                      </p:tavLst>
                                    </p:anim>
                                    <p:animEffect transition="in" filter="fade">
                                      <p:cBhvr>
                                        <p:cTn id="470" dur="500"/>
                                        <p:tgtEl>
                                          <p:spTgt spid="105"/>
                                        </p:tgtEl>
                                      </p:cBhvr>
                                    </p:animEffect>
                                  </p:childTnLst>
                                </p:cTn>
                              </p:par>
                              <p:par>
                                <p:cTn id="471" presetID="53" presetClass="entr" presetSubtype="16" fill="hold" nodeType="withEffect">
                                  <p:stCondLst>
                                    <p:cond delay="0"/>
                                  </p:stCondLst>
                                  <p:childTnLst>
                                    <p:set>
                                      <p:cBhvr>
                                        <p:cTn id="472" dur="1" fill="hold">
                                          <p:stCondLst>
                                            <p:cond delay="0"/>
                                          </p:stCondLst>
                                        </p:cTn>
                                        <p:tgtEl>
                                          <p:spTgt spid="106"/>
                                        </p:tgtEl>
                                        <p:attrNameLst>
                                          <p:attrName>style.visibility</p:attrName>
                                        </p:attrNameLst>
                                      </p:cBhvr>
                                      <p:to>
                                        <p:strVal val="visible"/>
                                      </p:to>
                                    </p:set>
                                    <p:anim calcmode="lin" valueType="num">
                                      <p:cBhvr>
                                        <p:cTn id="473" dur="500" fill="hold"/>
                                        <p:tgtEl>
                                          <p:spTgt spid="106"/>
                                        </p:tgtEl>
                                        <p:attrNameLst>
                                          <p:attrName>ppt_w</p:attrName>
                                        </p:attrNameLst>
                                      </p:cBhvr>
                                      <p:tavLst>
                                        <p:tav tm="0">
                                          <p:val>
                                            <p:fltVal val="0"/>
                                          </p:val>
                                        </p:tav>
                                        <p:tav tm="100000">
                                          <p:val>
                                            <p:strVal val="#ppt_w"/>
                                          </p:val>
                                        </p:tav>
                                      </p:tavLst>
                                    </p:anim>
                                    <p:anim calcmode="lin" valueType="num">
                                      <p:cBhvr>
                                        <p:cTn id="474" dur="500" fill="hold"/>
                                        <p:tgtEl>
                                          <p:spTgt spid="106"/>
                                        </p:tgtEl>
                                        <p:attrNameLst>
                                          <p:attrName>ppt_h</p:attrName>
                                        </p:attrNameLst>
                                      </p:cBhvr>
                                      <p:tavLst>
                                        <p:tav tm="0">
                                          <p:val>
                                            <p:fltVal val="0"/>
                                          </p:val>
                                        </p:tav>
                                        <p:tav tm="100000">
                                          <p:val>
                                            <p:strVal val="#ppt_h"/>
                                          </p:val>
                                        </p:tav>
                                      </p:tavLst>
                                    </p:anim>
                                    <p:animEffect transition="in" filter="fade">
                                      <p:cBhvr>
                                        <p:cTn id="475" dur="500"/>
                                        <p:tgtEl>
                                          <p:spTgt spid="106"/>
                                        </p:tgtEl>
                                      </p:cBhvr>
                                    </p:animEffect>
                                  </p:childTnLst>
                                </p:cTn>
                              </p:par>
                              <p:par>
                                <p:cTn id="476" presetID="53" presetClass="entr" presetSubtype="16" fill="hold" nodeType="withEffect">
                                  <p:stCondLst>
                                    <p:cond delay="0"/>
                                  </p:stCondLst>
                                  <p:childTnLst>
                                    <p:set>
                                      <p:cBhvr>
                                        <p:cTn id="477" dur="1" fill="hold">
                                          <p:stCondLst>
                                            <p:cond delay="0"/>
                                          </p:stCondLst>
                                        </p:cTn>
                                        <p:tgtEl>
                                          <p:spTgt spid="107"/>
                                        </p:tgtEl>
                                        <p:attrNameLst>
                                          <p:attrName>style.visibility</p:attrName>
                                        </p:attrNameLst>
                                      </p:cBhvr>
                                      <p:to>
                                        <p:strVal val="visible"/>
                                      </p:to>
                                    </p:set>
                                    <p:anim calcmode="lin" valueType="num">
                                      <p:cBhvr>
                                        <p:cTn id="478" dur="500" fill="hold"/>
                                        <p:tgtEl>
                                          <p:spTgt spid="107"/>
                                        </p:tgtEl>
                                        <p:attrNameLst>
                                          <p:attrName>ppt_w</p:attrName>
                                        </p:attrNameLst>
                                      </p:cBhvr>
                                      <p:tavLst>
                                        <p:tav tm="0">
                                          <p:val>
                                            <p:fltVal val="0"/>
                                          </p:val>
                                        </p:tav>
                                        <p:tav tm="100000">
                                          <p:val>
                                            <p:strVal val="#ppt_w"/>
                                          </p:val>
                                        </p:tav>
                                      </p:tavLst>
                                    </p:anim>
                                    <p:anim calcmode="lin" valueType="num">
                                      <p:cBhvr>
                                        <p:cTn id="479" dur="500" fill="hold"/>
                                        <p:tgtEl>
                                          <p:spTgt spid="107"/>
                                        </p:tgtEl>
                                        <p:attrNameLst>
                                          <p:attrName>ppt_h</p:attrName>
                                        </p:attrNameLst>
                                      </p:cBhvr>
                                      <p:tavLst>
                                        <p:tav tm="0">
                                          <p:val>
                                            <p:fltVal val="0"/>
                                          </p:val>
                                        </p:tav>
                                        <p:tav tm="100000">
                                          <p:val>
                                            <p:strVal val="#ppt_h"/>
                                          </p:val>
                                        </p:tav>
                                      </p:tavLst>
                                    </p:anim>
                                    <p:animEffect transition="in" filter="fade">
                                      <p:cBhvr>
                                        <p:cTn id="480" dur="500"/>
                                        <p:tgtEl>
                                          <p:spTgt spid="107"/>
                                        </p:tgtEl>
                                      </p:cBhvr>
                                    </p:animEffect>
                                  </p:childTnLst>
                                </p:cTn>
                              </p:par>
                              <p:par>
                                <p:cTn id="481" presetID="53" presetClass="entr" presetSubtype="16" fill="hold" nodeType="withEffect">
                                  <p:stCondLst>
                                    <p:cond delay="0"/>
                                  </p:stCondLst>
                                  <p:childTnLst>
                                    <p:set>
                                      <p:cBhvr>
                                        <p:cTn id="482" dur="1" fill="hold">
                                          <p:stCondLst>
                                            <p:cond delay="0"/>
                                          </p:stCondLst>
                                        </p:cTn>
                                        <p:tgtEl>
                                          <p:spTgt spid="108"/>
                                        </p:tgtEl>
                                        <p:attrNameLst>
                                          <p:attrName>style.visibility</p:attrName>
                                        </p:attrNameLst>
                                      </p:cBhvr>
                                      <p:to>
                                        <p:strVal val="visible"/>
                                      </p:to>
                                    </p:set>
                                    <p:anim calcmode="lin" valueType="num">
                                      <p:cBhvr>
                                        <p:cTn id="483" dur="500" fill="hold"/>
                                        <p:tgtEl>
                                          <p:spTgt spid="108"/>
                                        </p:tgtEl>
                                        <p:attrNameLst>
                                          <p:attrName>ppt_w</p:attrName>
                                        </p:attrNameLst>
                                      </p:cBhvr>
                                      <p:tavLst>
                                        <p:tav tm="0">
                                          <p:val>
                                            <p:fltVal val="0"/>
                                          </p:val>
                                        </p:tav>
                                        <p:tav tm="100000">
                                          <p:val>
                                            <p:strVal val="#ppt_w"/>
                                          </p:val>
                                        </p:tav>
                                      </p:tavLst>
                                    </p:anim>
                                    <p:anim calcmode="lin" valueType="num">
                                      <p:cBhvr>
                                        <p:cTn id="484" dur="500" fill="hold"/>
                                        <p:tgtEl>
                                          <p:spTgt spid="108"/>
                                        </p:tgtEl>
                                        <p:attrNameLst>
                                          <p:attrName>ppt_h</p:attrName>
                                        </p:attrNameLst>
                                      </p:cBhvr>
                                      <p:tavLst>
                                        <p:tav tm="0">
                                          <p:val>
                                            <p:fltVal val="0"/>
                                          </p:val>
                                        </p:tav>
                                        <p:tav tm="100000">
                                          <p:val>
                                            <p:strVal val="#ppt_h"/>
                                          </p:val>
                                        </p:tav>
                                      </p:tavLst>
                                    </p:anim>
                                    <p:animEffect transition="in" filter="fade">
                                      <p:cBhvr>
                                        <p:cTn id="485" dur="500"/>
                                        <p:tgtEl>
                                          <p:spTgt spid="108"/>
                                        </p:tgtEl>
                                      </p:cBhvr>
                                    </p:animEffect>
                                  </p:childTnLst>
                                </p:cTn>
                              </p:par>
                              <p:par>
                                <p:cTn id="486" presetID="53" presetClass="entr" presetSubtype="16" fill="hold" nodeType="withEffect">
                                  <p:stCondLst>
                                    <p:cond delay="0"/>
                                  </p:stCondLst>
                                  <p:childTnLst>
                                    <p:set>
                                      <p:cBhvr>
                                        <p:cTn id="487" dur="1" fill="hold">
                                          <p:stCondLst>
                                            <p:cond delay="0"/>
                                          </p:stCondLst>
                                        </p:cTn>
                                        <p:tgtEl>
                                          <p:spTgt spid="109"/>
                                        </p:tgtEl>
                                        <p:attrNameLst>
                                          <p:attrName>style.visibility</p:attrName>
                                        </p:attrNameLst>
                                      </p:cBhvr>
                                      <p:to>
                                        <p:strVal val="visible"/>
                                      </p:to>
                                    </p:set>
                                    <p:anim calcmode="lin" valueType="num">
                                      <p:cBhvr>
                                        <p:cTn id="488" dur="500" fill="hold"/>
                                        <p:tgtEl>
                                          <p:spTgt spid="109"/>
                                        </p:tgtEl>
                                        <p:attrNameLst>
                                          <p:attrName>ppt_w</p:attrName>
                                        </p:attrNameLst>
                                      </p:cBhvr>
                                      <p:tavLst>
                                        <p:tav tm="0">
                                          <p:val>
                                            <p:fltVal val="0"/>
                                          </p:val>
                                        </p:tav>
                                        <p:tav tm="100000">
                                          <p:val>
                                            <p:strVal val="#ppt_w"/>
                                          </p:val>
                                        </p:tav>
                                      </p:tavLst>
                                    </p:anim>
                                    <p:anim calcmode="lin" valueType="num">
                                      <p:cBhvr>
                                        <p:cTn id="489" dur="500" fill="hold"/>
                                        <p:tgtEl>
                                          <p:spTgt spid="109"/>
                                        </p:tgtEl>
                                        <p:attrNameLst>
                                          <p:attrName>ppt_h</p:attrName>
                                        </p:attrNameLst>
                                      </p:cBhvr>
                                      <p:tavLst>
                                        <p:tav tm="0">
                                          <p:val>
                                            <p:fltVal val="0"/>
                                          </p:val>
                                        </p:tav>
                                        <p:tav tm="100000">
                                          <p:val>
                                            <p:strVal val="#ppt_h"/>
                                          </p:val>
                                        </p:tav>
                                      </p:tavLst>
                                    </p:anim>
                                    <p:animEffect transition="in" filter="fade">
                                      <p:cBhvr>
                                        <p:cTn id="490" dur="500"/>
                                        <p:tgtEl>
                                          <p:spTgt spid="109"/>
                                        </p:tgtEl>
                                      </p:cBhvr>
                                    </p:animEffect>
                                  </p:childTnLst>
                                </p:cTn>
                              </p:par>
                              <p:par>
                                <p:cTn id="491" presetID="53" presetClass="entr" presetSubtype="16" fill="hold" nodeType="withEffect">
                                  <p:stCondLst>
                                    <p:cond delay="0"/>
                                  </p:stCondLst>
                                  <p:childTnLst>
                                    <p:set>
                                      <p:cBhvr>
                                        <p:cTn id="492" dur="1" fill="hold">
                                          <p:stCondLst>
                                            <p:cond delay="0"/>
                                          </p:stCondLst>
                                        </p:cTn>
                                        <p:tgtEl>
                                          <p:spTgt spid="110"/>
                                        </p:tgtEl>
                                        <p:attrNameLst>
                                          <p:attrName>style.visibility</p:attrName>
                                        </p:attrNameLst>
                                      </p:cBhvr>
                                      <p:to>
                                        <p:strVal val="visible"/>
                                      </p:to>
                                    </p:set>
                                    <p:anim calcmode="lin" valueType="num">
                                      <p:cBhvr>
                                        <p:cTn id="493" dur="500" fill="hold"/>
                                        <p:tgtEl>
                                          <p:spTgt spid="110"/>
                                        </p:tgtEl>
                                        <p:attrNameLst>
                                          <p:attrName>ppt_w</p:attrName>
                                        </p:attrNameLst>
                                      </p:cBhvr>
                                      <p:tavLst>
                                        <p:tav tm="0">
                                          <p:val>
                                            <p:fltVal val="0"/>
                                          </p:val>
                                        </p:tav>
                                        <p:tav tm="100000">
                                          <p:val>
                                            <p:strVal val="#ppt_w"/>
                                          </p:val>
                                        </p:tav>
                                      </p:tavLst>
                                    </p:anim>
                                    <p:anim calcmode="lin" valueType="num">
                                      <p:cBhvr>
                                        <p:cTn id="494" dur="500" fill="hold"/>
                                        <p:tgtEl>
                                          <p:spTgt spid="110"/>
                                        </p:tgtEl>
                                        <p:attrNameLst>
                                          <p:attrName>ppt_h</p:attrName>
                                        </p:attrNameLst>
                                      </p:cBhvr>
                                      <p:tavLst>
                                        <p:tav tm="0">
                                          <p:val>
                                            <p:fltVal val="0"/>
                                          </p:val>
                                        </p:tav>
                                        <p:tav tm="100000">
                                          <p:val>
                                            <p:strVal val="#ppt_h"/>
                                          </p:val>
                                        </p:tav>
                                      </p:tavLst>
                                    </p:anim>
                                    <p:animEffect transition="in" filter="fade">
                                      <p:cBhvr>
                                        <p:cTn id="495" dur="500"/>
                                        <p:tgtEl>
                                          <p:spTgt spid="110"/>
                                        </p:tgtEl>
                                      </p:cBhvr>
                                    </p:animEffect>
                                  </p:childTnLst>
                                </p:cTn>
                              </p:par>
                              <p:par>
                                <p:cTn id="496" presetID="53" presetClass="entr" presetSubtype="16" fill="hold" nodeType="withEffect">
                                  <p:stCondLst>
                                    <p:cond delay="0"/>
                                  </p:stCondLst>
                                  <p:childTnLst>
                                    <p:set>
                                      <p:cBhvr>
                                        <p:cTn id="497" dur="1" fill="hold">
                                          <p:stCondLst>
                                            <p:cond delay="0"/>
                                          </p:stCondLst>
                                        </p:cTn>
                                        <p:tgtEl>
                                          <p:spTgt spid="111"/>
                                        </p:tgtEl>
                                        <p:attrNameLst>
                                          <p:attrName>style.visibility</p:attrName>
                                        </p:attrNameLst>
                                      </p:cBhvr>
                                      <p:to>
                                        <p:strVal val="visible"/>
                                      </p:to>
                                    </p:set>
                                    <p:anim calcmode="lin" valueType="num">
                                      <p:cBhvr>
                                        <p:cTn id="498" dur="500" fill="hold"/>
                                        <p:tgtEl>
                                          <p:spTgt spid="111"/>
                                        </p:tgtEl>
                                        <p:attrNameLst>
                                          <p:attrName>ppt_w</p:attrName>
                                        </p:attrNameLst>
                                      </p:cBhvr>
                                      <p:tavLst>
                                        <p:tav tm="0">
                                          <p:val>
                                            <p:fltVal val="0"/>
                                          </p:val>
                                        </p:tav>
                                        <p:tav tm="100000">
                                          <p:val>
                                            <p:strVal val="#ppt_w"/>
                                          </p:val>
                                        </p:tav>
                                      </p:tavLst>
                                    </p:anim>
                                    <p:anim calcmode="lin" valueType="num">
                                      <p:cBhvr>
                                        <p:cTn id="499" dur="500" fill="hold"/>
                                        <p:tgtEl>
                                          <p:spTgt spid="111"/>
                                        </p:tgtEl>
                                        <p:attrNameLst>
                                          <p:attrName>ppt_h</p:attrName>
                                        </p:attrNameLst>
                                      </p:cBhvr>
                                      <p:tavLst>
                                        <p:tav tm="0">
                                          <p:val>
                                            <p:fltVal val="0"/>
                                          </p:val>
                                        </p:tav>
                                        <p:tav tm="100000">
                                          <p:val>
                                            <p:strVal val="#ppt_h"/>
                                          </p:val>
                                        </p:tav>
                                      </p:tavLst>
                                    </p:anim>
                                    <p:animEffect transition="in" filter="fade">
                                      <p:cBhvr>
                                        <p:cTn id="500" dur="500"/>
                                        <p:tgtEl>
                                          <p:spTgt spid="111"/>
                                        </p:tgtEl>
                                      </p:cBhvr>
                                    </p:animEffect>
                                  </p:childTnLst>
                                </p:cTn>
                              </p:par>
                              <p:par>
                                <p:cTn id="501" presetID="53" presetClass="entr" presetSubtype="16" fill="hold" nodeType="withEffect">
                                  <p:stCondLst>
                                    <p:cond delay="0"/>
                                  </p:stCondLst>
                                  <p:childTnLst>
                                    <p:set>
                                      <p:cBhvr>
                                        <p:cTn id="502" dur="1" fill="hold">
                                          <p:stCondLst>
                                            <p:cond delay="0"/>
                                          </p:stCondLst>
                                        </p:cTn>
                                        <p:tgtEl>
                                          <p:spTgt spid="112"/>
                                        </p:tgtEl>
                                        <p:attrNameLst>
                                          <p:attrName>style.visibility</p:attrName>
                                        </p:attrNameLst>
                                      </p:cBhvr>
                                      <p:to>
                                        <p:strVal val="visible"/>
                                      </p:to>
                                    </p:set>
                                    <p:anim calcmode="lin" valueType="num">
                                      <p:cBhvr>
                                        <p:cTn id="503" dur="500" fill="hold"/>
                                        <p:tgtEl>
                                          <p:spTgt spid="112"/>
                                        </p:tgtEl>
                                        <p:attrNameLst>
                                          <p:attrName>ppt_w</p:attrName>
                                        </p:attrNameLst>
                                      </p:cBhvr>
                                      <p:tavLst>
                                        <p:tav tm="0">
                                          <p:val>
                                            <p:fltVal val="0"/>
                                          </p:val>
                                        </p:tav>
                                        <p:tav tm="100000">
                                          <p:val>
                                            <p:strVal val="#ppt_w"/>
                                          </p:val>
                                        </p:tav>
                                      </p:tavLst>
                                    </p:anim>
                                    <p:anim calcmode="lin" valueType="num">
                                      <p:cBhvr>
                                        <p:cTn id="504" dur="500" fill="hold"/>
                                        <p:tgtEl>
                                          <p:spTgt spid="112"/>
                                        </p:tgtEl>
                                        <p:attrNameLst>
                                          <p:attrName>ppt_h</p:attrName>
                                        </p:attrNameLst>
                                      </p:cBhvr>
                                      <p:tavLst>
                                        <p:tav tm="0">
                                          <p:val>
                                            <p:fltVal val="0"/>
                                          </p:val>
                                        </p:tav>
                                        <p:tav tm="100000">
                                          <p:val>
                                            <p:strVal val="#ppt_h"/>
                                          </p:val>
                                        </p:tav>
                                      </p:tavLst>
                                    </p:anim>
                                    <p:animEffect transition="in" filter="fade">
                                      <p:cBhvr>
                                        <p:cTn id="505" dur="500"/>
                                        <p:tgtEl>
                                          <p:spTgt spid="112"/>
                                        </p:tgtEl>
                                      </p:cBhvr>
                                    </p:animEffect>
                                  </p:childTnLst>
                                </p:cTn>
                              </p:par>
                              <p:par>
                                <p:cTn id="506" presetID="53" presetClass="entr" presetSubtype="16" fill="hold" nodeType="withEffect">
                                  <p:stCondLst>
                                    <p:cond delay="0"/>
                                  </p:stCondLst>
                                  <p:childTnLst>
                                    <p:set>
                                      <p:cBhvr>
                                        <p:cTn id="507" dur="1" fill="hold">
                                          <p:stCondLst>
                                            <p:cond delay="0"/>
                                          </p:stCondLst>
                                        </p:cTn>
                                        <p:tgtEl>
                                          <p:spTgt spid="113"/>
                                        </p:tgtEl>
                                        <p:attrNameLst>
                                          <p:attrName>style.visibility</p:attrName>
                                        </p:attrNameLst>
                                      </p:cBhvr>
                                      <p:to>
                                        <p:strVal val="visible"/>
                                      </p:to>
                                    </p:set>
                                    <p:anim calcmode="lin" valueType="num">
                                      <p:cBhvr>
                                        <p:cTn id="508" dur="500" fill="hold"/>
                                        <p:tgtEl>
                                          <p:spTgt spid="113"/>
                                        </p:tgtEl>
                                        <p:attrNameLst>
                                          <p:attrName>ppt_w</p:attrName>
                                        </p:attrNameLst>
                                      </p:cBhvr>
                                      <p:tavLst>
                                        <p:tav tm="0">
                                          <p:val>
                                            <p:fltVal val="0"/>
                                          </p:val>
                                        </p:tav>
                                        <p:tav tm="100000">
                                          <p:val>
                                            <p:strVal val="#ppt_w"/>
                                          </p:val>
                                        </p:tav>
                                      </p:tavLst>
                                    </p:anim>
                                    <p:anim calcmode="lin" valueType="num">
                                      <p:cBhvr>
                                        <p:cTn id="509" dur="500" fill="hold"/>
                                        <p:tgtEl>
                                          <p:spTgt spid="113"/>
                                        </p:tgtEl>
                                        <p:attrNameLst>
                                          <p:attrName>ppt_h</p:attrName>
                                        </p:attrNameLst>
                                      </p:cBhvr>
                                      <p:tavLst>
                                        <p:tav tm="0">
                                          <p:val>
                                            <p:fltVal val="0"/>
                                          </p:val>
                                        </p:tav>
                                        <p:tav tm="100000">
                                          <p:val>
                                            <p:strVal val="#ppt_h"/>
                                          </p:val>
                                        </p:tav>
                                      </p:tavLst>
                                    </p:anim>
                                    <p:animEffect transition="in" filter="fade">
                                      <p:cBhvr>
                                        <p:cTn id="510" dur="500"/>
                                        <p:tgtEl>
                                          <p:spTgt spid="113"/>
                                        </p:tgtEl>
                                      </p:cBhvr>
                                    </p:animEffect>
                                  </p:childTnLst>
                                </p:cTn>
                              </p:par>
                              <p:par>
                                <p:cTn id="511" presetID="53" presetClass="entr" presetSubtype="16" fill="hold" nodeType="withEffect">
                                  <p:stCondLst>
                                    <p:cond delay="0"/>
                                  </p:stCondLst>
                                  <p:childTnLst>
                                    <p:set>
                                      <p:cBhvr>
                                        <p:cTn id="512" dur="1" fill="hold">
                                          <p:stCondLst>
                                            <p:cond delay="0"/>
                                          </p:stCondLst>
                                        </p:cTn>
                                        <p:tgtEl>
                                          <p:spTgt spid="114"/>
                                        </p:tgtEl>
                                        <p:attrNameLst>
                                          <p:attrName>style.visibility</p:attrName>
                                        </p:attrNameLst>
                                      </p:cBhvr>
                                      <p:to>
                                        <p:strVal val="visible"/>
                                      </p:to>
                                    </p:set>
                                    <p:anim calcmode="lin" valueType="num">
                                      <p:cBhvr>
                                        <p:cTn id="513" dur="500" fill="hold"/>
                                        <p:tgtEl>
                                          <p:spTgt spid="114"/>
                                        </p:tgtEl>
                                        <p:attrNameLst>
                                          <p:attrName>ppt_w</p:attrName>
                                        </p:attrNameLst>
                                      </p:cBhvr>
                                      <p:tavLst>
                                        <p:tav tm="0">
                                          <p:val>
                                            <p:fltVal val="0"/>
                                          </p:val>
                                        </p:tav>
                                        <p:tav tm="100000">
                                          <p:val>
                                            <p:strVal val="#ppt_w"/>
                                          </p:val>
                                        </p:tav>
                                      </p:tavLst>
                                    </p:anim>
                                    <p:anim calcmode="lin" valueType="num">
                                      <p:cBhvr>
                                        <p:cTn id="514" dur="500" fill="hold"/>
                                        <p:tgtEl>
                                          <p:spTgt spid="114"/>
                                        </p:tgtEl>
                                        <p:attrNameLst>
                                          <p:attrName>ppt_h</p:attrName>
                                        </p:attrNameLst>
                                      </p:cBhvr>
                                      <p:tavLst>
                                        <p:tav tm="0">
                                          <p:val>
                                            <p:fltVal val="0"/>
                                          </p:val>
                                        </p:tav>
                                        <p:tav tm="100000">
                                          <p:val>
                                            <p:strVal val="#ppt_h"/>
                                          </p:val>
                                        </p:tav>
                                      </p:tavLst>
                                    </p:anim>
                                    <p:animEffect transition="in" filter="fade">
                                      <p:cBhvr>
                                        <p:cTn id="515" dur="500"/>
                                        <p:tgtEl>
                                          <p:spTgt spid="114"/>
                                        </p:tgtEl>
                                      </p:cBhvr>
                                    </p:animEffect>
                                  </p:childTnLst>
                                </p:cTn>
                              </p:par>
                              <p:par>
                                <p:cTn id="516" presetID="53" presetClass="entr" presetSubtype="16" fill="hold" nodeType="withEffect">
                                  <p:stCondLst>
                                    <p:cond delay="0"/>
                                  </p:stCondLst>
                                  <p:childTnLst>
                                    <p:set>
                                      <p:cBhvr>
                                        <p:cTn id="517" dur="1" fill="hold">
                                          <p:stCondLst>
                                            <p:cond delay="0"/>
                                          </p:stCondLst>
                                        </p:cTn>
                                        <p:tgtEl>
                                          <p:spTgt spid="115"/>
                                        </p:tgtEl>
                                        <p:attrNameLst>
                                          <p:attrName>style.visibility</p:attrName>
                                        </p:attrNameLst>
                                      </p:cBhvr>
                                      <p:to>
                                        <p:strVal val="visible"/>
                                      </p:to>
                                    </p:set>
                                    <p:anim calcmode="lin" valueType="num">
                                      <p:cBhvr>
                                        <p:cTn id="518" dur="500" fill="hold"/>
                                        <p:tgtEl>
                                          <p:spTgt spid="115"/>
                                        </p:tgtEl>
                                        <p:attrNameLst>
                                          <p:attrName>ppt_w</p:attrName>
                                        </p:attrNameLst>
                                      </p:cBhvr>
                                      <p:tavLst>
                                        <p:tav tm="0">
                                          <p:val>
                                            <p:fltVal val="0"/>
                                          </p:val>
                                        </p:tav>
                                        <p:tav tm="100000">
                                          <p:val>
                                            <p:strVal val="#ppt_w"/>
                                          </p:val>
                                        </p:tav>
                                      </p:tavLst>
                                    </p:anim>
                                    <p:anim calcmode="lin" valueType="num">
                                      <p:cBhvr>
                                        <p:cTn id="519" dur="500" fill="hold"/>
                                        <p:tgtEl>
                                          <p:spTgt spid="115"/>
                                        </p:tgtEl>
                                        <p:attrNameLst>
                                          <p:attrName>ppt_h</p:attrName>
                                        </p:attrNameLst>
                                      </p:cBhvr>
                                      <p:tavLst>
                                        <p:tav tm="0">
                                          <p:val>
                                            <p:fltVal val="0"/>
                                          </p:val>
                                        </p:tav>
                                        <p:tav tm="100000">
                                          <p:val>
                                            <p:strVal val="#ppt_h"/>
                                          </p:val>
                                        </p:tav>
                                      </p:tavLst>
                                    </p:anim>
                                    <p:animEffect transition="in" filter="fade">
                                      <p:cBhvr>
                                        <p:cTn id="520" dur="500"/>
                                        <p:tgtEl>
                                          <p:spTgt spid="115"/>
                                        </p:tgtEl>
                                      </p:cBhvr>
                                    </p:animEffect>
                                  </p:childTnLst>
                                </p:cTn>
                              </p:par>
                              <p:par>
                                <p:cTn id="521" presetID="53" presetClass="entr" presetSubtype="16" fill="hold" nodeType="withEffect">
                                  <p:stCondLst>
                                    <p:cond delay="0"/>
                                  </p:stCondLst>
                                  <p:childTnLst>
                                    <p:set>
                                      <p:cBhvr>
                                        <p:cTn id="522" dur="1" fill="hold">
                                          <p:stCondLst>
                                            <p:cond delay="0"/>
                                          </p:stCondLst>
                                        </p:cTn>
                                        <p:tgtEl>
                                          <p:spTgt spid="116"/>
                                        </p:tgtEl>
                                        <p:attrNameLst>
                                          <p:attrName>style.visibility</p:attrName>
                                        </p:attrNameLst>
                                      </p:cBhvr>
                                      <p:to>
                                        <p:strVal val="visible"/>
                                      </p:to>
                                    </p:set>
                                    <p:anim calcmode="lin" valueType="num">
                                      <p:cBhvr>
                                        <p:cTn id="523" dur="500" fill="hold"/>
                                        <p:tgtEl>
                                          <p:spTgt spid="116"/>
                                        </p:tgtEl>
                                        <p:attrNameLst>
                                          <p:attrName>ppt_w</p:attrName>
                                        </p:attrNameLst>
                                      </p:cBhvr>
                                      <p:tavLst>
                                        <p:tav tm="0">
                                          <p:val>
                                            <p:fltVal val="0"/>
                                          </p:val>
                                        </p:tav>
                                        <p:tav tm="100000">
                                          <p:val>
                                            <p:strVal val="#ppt_w"/>
                                          </p:val>
                                        </p:tav>
                                      </p:tavLst>
                                    </p:anim>
                                    <p:anim calcmode="lin" valueType="num">
                                      <p:cBhvr>
                                        <p:cTn id="524" dur="500" fill="hold"/>
                                        <p:tgtEl>
                                          <p:spTgt spid="116"/>
                                        </p:tgtEl>
                                        <p:attrNameLst>
                                          <p:attrName>ppt_h</p:attrName>
                                        </p:attrNameLst>
                                      </p:cBhvr>
                                      <p:tavLst>
                                        <p:tav tm="0">
                                          <p:val>
                                            <p:fltVal val="0"/>
                                          </p:val>
                                        </p:tav>
                                        <p:tav tm="100000">
                                          <p:val>
                                            <p:strVal val="#ppt_h"/>
                                          </p:val>
                                        </p:tav>
                                      </p:tavLst>
                                    </p:anim>
                                    <p:animEffect transition="in" filter="fade">
                                      <p:cBhvr>
                                        <p:cTn id="525" dur="500"/>
                                        <p:tgtEl>
                                          <p:spTgt spid="116"/>
                                        </p:tgtEl>
                                      </p:cBhvr>
                                    </p:animEffect>
                                  </p:childTnLst>
                                </p:cTn>
                              </p:par>
                              <p:par>
                                <p:cTn id="526" presetID="53" presetClass="entr" presetSubtype="16" fill="hold" nodeType="withEffect">
                                  <p:stCondLst>
                                    <p:cond delay="0"/>
                                  </p:stCondLst>
                                  <p:childTnLst>
                                    <p:set>
                                      <p:cBhvr>
                                        <p:cTn id="527" dur="1" fill="hold">
                                          <p:stCondLst>
                                            <p:cond delay="0"/>
                                          </p:stCondLst>
                                        </p:cTn>
                                        <p:tgtEl>
                                          <p:spTgt spid="117"/>
                                        </p:tgtEl>
                                        <p:attrNameLst>
                                          <p:attrName>style.visibility</p:attrName>
                                        </p:attrNameLst>
                                      </p:cBhvr>
                                      <p:to>
                                        <p:strVal val="visible"/>
                                      </p:to>
                                    </p:set>
                                    <p:anim calcmode="lin" valueType="num">
                                      <p:cBhvr>
                                        <p:cTn id="528" dur="500" fill="hold"/>
                                        <p:tgtEl>
                                          <p:spTgt spid="117"/>
                                        </p:tgtEl>
                                        <p:attrNameLst>
                                          <p:attrName>ppt_w</p:attrName>
                                        </p:attrNameLst>
                                      </p:cBhvr>
                                      <p:tavLst>
                                        <p:tav tm="0">
                                          <p:val>
                                            <p:fltVal val="0"/>
                                          </p:val>
                                        </p:tav>
                                        <p:tav tm="100000">
                                          <p:val>
                                            <p:strVal val="#ppt_w"/>
                                          </p:val>
                                        </p:tav>
                                      </p:tavLst>
                                    </p:anim>
                                    <p:anim calcmode="lin" valueType="num">
                                      <p:cBhvr>
                                        <p:cTn id="529" dur="500" fill="hold"/>
                                        <p:tgtEl>
                                          <p:spTgt spid="117"/>
                                        </p:tgtEl>
                                        <p:attrNameLst>
                                          <p:attrName>ppt_h</p:attrName>
                                        </p:attrNameLst>
                                      </p:cBhvr>
                                      <p:tavLst>
                                        <p:tav tm="0">
                                          <p:val>
                                            <p:fltVal val="0"/>
                                          </p:val>
                                        </p:tav>
                                        <p:tav tm="100000">
                                          <p:val>
                                            <p:strVal val="#ppt_h"/>
                                          </p:val>
                                        </p:tav>
                                      </p:tavLst>
                                    </p:anim>
                                    <p:animEffect transition="in" filter="fade">
                                      <p:cBhvr>
                                        <p:cTn id="530" dur="500"/>
                                        <p:tgtEl>
                                          <p:spTgt spid="117"/>
                                        </p:tgtEl>
                                      </p:cBhvr>
                                    </p:animEffect>
                                  </p:childTnLst>
                                </p:cTn>
                              </p:par>
                              <p:par>
                                <p:cTn id="531" presetID="53" presetClass="entr" presetSubtype="16" fill="hold" nodeType="withEffect">
                                  <p:stCondLst>
                                    <p:cond delay="0"/>
                                  </p:stCondLst>
                                  <p:childTnLst>
                                    <p:set>
                                      <p:cBhvr>
                                        <p:cTn id="532" dur="1" fill="hold">
                                          <p:stCondLst>
                                            <p:cond delay="0"/>
                                          </p:stCondLst>
                                        </p:cTn>
                                        <p:tgtEl>
                                          <p:spTgt spid="118"/>
                                        </p:tgtEl>
                                        <p:attrNameLst>
                                          <p:attrName>style.visibility</p:attrName>
                                        </p:attrNameLst>
                                      </p:cBhvr>
                                      <p:to>
                                        <p:strVal val="visible"/>
                                      </p:to>
                                    </p:set>
                                    <p:anim calcmode="lin" valueType="num">
                                      <p:cBhvr>
                                        <p:cTn id="533" dur="500" fill="hold"/>
                                        <p:tgtEl>
                                          <p:spTgt spid="118"/>
                                        </p:tgtEl>
                                        <p:attrNameLst>
                                          <p:attrName>ppt_w</p:attrName>
                                        </p:attrNameLst>
                                      </p:cBhvr>
                                      <p:tavLst>
                                        <p:tav tm="0">
                                          <p:val>
                                            <p:fltVal val="0"/>
                                          </p:val>
                                        </p:tav>
                                        <p:tav tm="100000">
                                          <p:val>
                                            <p:strVal val="#ppt_w"/>
                                          </p:val>
                                        </p:tav>
                                      </p:tavLst>
                                    </p:anim>
                                    <p:anim calcmode="lin" valueType="num">
                                      <p:cBhvr>
                                        <p:cTn id="534" dur="500" fill="hold"/>
                                        <p:tgtEl>
                                          <p:spTgt spid="118"/>
                                        </p:tgtEl>
                                        <p:attrNameLst>
                                          <p:attrName>ppt_h</p:attrName>
                                        </p:attrNameLst>
                                      </p:cBhvr>
                                      <p:tavLst>
                                        <p:tav tm="0">
                                          <p:val>
                                            <p:fltVal val="0"/>
                                          </p:val>
                                        </p:tav>
                                        <p:tav tm="100000">
                                          <p:val>
                                            <p:strVal val="#ppt_h"/>
                                          </p:val>
                                        </p:tav>
                                      </p:tavLst>
                                    </p:anim>
                                    <p:animEffect transition="in" filter="fade">
                                      <p:cBhvr>
                                        <p:cTn id="535" dur="500"/>
                                        <p:tgtEl>
                                          <p:spTgt spid="118"/>
                                        </p:tgtEl>
                                      </p:cBhvr>
                                    </p:animEffect>
                                  </p:childTnLst>
                                </p:cTn>
                              </p:par>
                              <p:par>
                                <p:cTn id="536" presetID="53" presetClass="entr" presetSubtype="16" fill="hold" nodeType="withEffect">
                                  <p:stCondLst>
                                    <p:cond delay="0"/>
                                  </p:stCondLst>
                                  <p:childTnLst>
                                    <p:set>
                                      <p:cBhvr>
                                        <p:cTn id="537" dur="1" fill="hold">
                                          <p:stCondLst>
                                            <p:cond delay="0"/>
                                          </p:stCondLst>
                                        </p:cTn>
                                        <p:tgtEl>
                                          <p:spTgt spid="119"/>
                                        </p:tgtEl>
                                        <p:attrNameLst>
                                          <p:attrName>style.visibility</p:attrName>
                                        </p:attrNameLst>
                                      </p:cBhvr>
                                      <p:to>
                                        <p:strVal val="visible"/>
                                      </p:to>
                                    </p:set>
                                    <p:anim calcmode="lin" valueType="num">
                                      <p:cBhvr>
                                        <p:cTn id="538" dur="500" fill="hold"/>
                                        <p:tgtEl>
                                          <p:spTgt spid="119"/>
                                        </p:tgtEl>
                                        <p:attrNameLst>
                                          <p:attrName>ppt_w</p:attrName>
                                        </p:attrNameLst>
                                      </p:cBhvr>
                                      <p:tavLst>
                                        <p:tav tm="0">
                                          <p:val>
                                            <p:fltVal val="0"/>
                                          </p:val>
                                        </p:tav>
                                        <p:tav tm="100000">
                                          <p:val>
                                            <p:strVal val="#ppt_w"/>
                                          </p:val>
                                        </p:tav>
                                      </p:tavLst>
                                    </p:anim>
                                    <p:anim calcmode="lin" valueType="num">
                                      <p:cBhvr>
                                        <p:cTn id="539" dur="500" fill="hold"/>
                                        <p:tgtEl>
                                          <p:spTgt spid="119"/>
                                        </p:tgtEl>
                                        <p:attrNameLst>
                                          <p:attrName>ppt_h</p:attrName>
                                        </p:attrNameLst>
                                      </p:cBhvr>
                                      <p:tavLst>
                                        <p:tav tm="0">
                                          <p:val>
                                            <p:fltVal val="0"/>
                                          </p:val>
                                        </p:tav>
                                        <p:tav tm="100000">
                                          <p:val>
                                            <p:strVal val="#ppt_h"/>
                                          </p:val>
                                        </p:tav>
                                      </p:tavLst>
                                    </p:anim>
                                    <p:animEffect transition="in" filter="fade">
                                      <p:cBhvr>
                                        <p:cTn id="540" dur="500"/>
                                        <p:tgtEl>
                                          <p:spTgt spid="119"/>
                                        </p:tgtEl>
                                      </p:cBhvr>
                                    </p:animEffect>
                                  </p:childTnLst>
                                </p:cTn>
                              </p:par>
                              <p:par>
                                <p:cTn id="541" presetID="53" presetClass="entr" presetSubtype="16" fill="hold" nodeType="withEffect">
                                  <p:stCondLst>
                                    <p:cond delay="0"/>
                                  </p:stCondLst>
                                  <p:childTnLst>
                                    <p:set>
                                      <p:cBhvr>
                                        <p:cTn id="542" dur="1" fill="hold">
                                          <p:stCondLst>
                                            <p:cond delay="0"/>
                                          </p:stCondLst>
                                        </p:cTn>
                                        <p:tgtEl>
                                          <p:spTgt spid="120"/>
                                        </p:tgtEl>
                                        <p:attrNameLst>
                                          <p:attrName>style.visibility</p:attrName>
                                        </p:attrNameLst>
                                      </p:cBhvr>
                                      <p:to>
                                        <p:strVal val="visible"/>
                                      </p:to>
                                    </p:set>
                                    <p:anim calcmode="lin" valueType="num">
                                      <p:cBhvr>
                                        <p:cTn id="543" dur="500" fill="hold"/>
                                        <p:tgtEl>
                                          <p:spTgt spid="120"/>
                                        </p:tgtEl>
                                        <p:attrNameLst>
                                          <p:attrName>ppt_w</p:attrName>
                                        </p:attrNameLst>
                                      </p:cBhvr>
                                      <p:tavLst>
                                        <p:tav tm="0">
                                          <p:val>
                                            <p:fltVal val="0"/>
                                          </p:val>
                                        </p:tav>
                                        <p:tav tm="100000">
                                          <p:val>
                                            <p:strVal val="#ppt_w"/>
                                          </p:val>
                                        </p:tav>
                                      </p:tavLst>
                                    </p:anim>
                                    <p:anim calcmode="lin" valueType="num">
                                      <p:cBhvr>
                                        <p:cTn id="544" dur="500" fill="hold"/>
                                        <p:tgtEl>
                                          <p:spTgt spid="120"/>
                                        </p:tgtEl>
                                        <p:attrNameLst>
                                          <p:attrName>ppt_h</p:attrName>
                                        </p:attrNameLst>
                                      </p:cBhvr>
                                      <p:tavLst>
                                        <p:tav tm="0">
                                          <p:val>
                                            <p:fltVal val="0"/>
                                          </p:val>
                                        </p:tav>
                                        <p:tav tm="100000">
                                          <p:val>
                                            <p:strVal val="#ppt_h"/>
                                          </p:val>
                                        </p:tav>
                                      </p:tavLst>
                                    </p:anim>
                                    <p:animEffect transition="in" filter="fade">
                                      <p:cBhvr>
                                        <p:cTn id="545" dur="500"/>
                                        <p:tgtEl>
                                          <p:spTgt spid="120"/>
                                        </p:tgtEl>
                                      </p:cBhvr>
                                    </p:animEffect>
                                  </p:childTnLst>
                                </p:cTn>
                              </p:par>
                              <p:par>
                                <p:cTn id="546" presetID="53" presetClass="entr" presetSubtype="16" fill="hold" nodeType="withEffect">
                                  <p:stCondLst>
                                    <p:cond delay="0"/>
                                  </p:stCondLst>
                                  <p:childTnLst>
                                    <p:set>
                                      <p:cBhvr>
                                        <p:cTn id="547" dur="1" fill="hold">
                                          <p:stCondLst>
                                            <p:cond delay="0"/>
                                          </p:stCondLst>
                                        </p:cTn>
                                        <p:tgtEl>
                                          <p:spTgt spid="121"/>
                                        </p:tgtEl>
                                        <p:attrNameLst>
                                          <p:attrName>style.visibility</p:attrName>
                                        </p:attrNameLst>
                                      </p:cBhvr>
                                      <p:to>
                                        <p:strVal val="visible"/>
                                      </p:to>
                                    </p:set>
                                    <p:anim calcmode="lin" valueType="num">
                                      <p:cBhvr>
                                        <p:cTn id="548" dur="500" fill="hold"/>
                                        <p:tgtEl>
                                          <p:spTgt spid="121"/>
                                        </p:tgtEl>
                                        <p:attrNameLst>
                                          <p:attrName>ppt_w</p:attrName>
                                        </p:attrNameLst>
                                      </p:cBhvr>
                                      <p:tavLst>
                                        <p:tav tm="0">
                                          <p:val>
                                            <p:fltVal val="0"/>
                                          </p:val>
                                        </p:tav>
                                        <p:tav tm="100000">
                                          <p:val>
                                            <p:strVal val="#ppt_w"/>
                                          </p:val>
                                        </p:tav>
                                      </p:tavLst>
                                    </p:anim>
                                    <p:anim calcmode="lin" valueType="num">
                                      <p:cBhvr>
                                        <p:cTn id="549" dur="500" fill="hold"/>
                                        <p:tgtEl>
                                          <p:spTgt spid="121"/>
                                        </p:tgtEl>
                                        <p:attrNameLst>
                                          <p:attrName>ppt_h</p:attrName>
                                        </p:attrNameLst>
                                      </p:cBhvr>
                                      <p:tavLst>
                                        <p:tav tm="0">
                                          <p:val>
                                            <p:fltVal val="0"/>
                                          </p:val>
                                        </p:tav>
                                        <p:tav tm="100000">
                                          <p:val>
                                            <p:strVal val="#ppt_h"/>
                                          </p:val>
                                        </p:tav>
                                      </p:tavLst>
                                    </p:anim>
                                    <p:animEffect transition="in" filter="fade">
                                      <p:cBhvr>
                                        <p:cTn id="550" dur="500"/>
                                        <p:tgtEl>
                                          <p:spTgt spid="121"/>
                                        </p:tgtEl>
                                      </p:cBhvr>
                                    </p:animEffect>
                                  </p:childTnLst>
                                </p:cTn>
                              </p:par>
                              <p:par>
                                <p:cTn id="551" presetID="53" presetClass="entr" presetSubtype="16" fill="hold" nodeType="withEffect">
                                  <p:stCondLst>
                                    <p:cond delay="0"/>
                                  </p:stCondLst>
                                  <p:childTnLst>
                                    <p:set>
                                      <p:cBhvr>
                                        <p:cTn id="552" dur="1" fill="hold">
                                          <p:stCondLst>
                                            <p:cond delay="0"/>
                                          </p:stCondLst>
                                        </p:cTn>
                                        <p:tgtEl>
                                          <p:spTgt spid="122"/>
                                        </p:tgtEl>
                                        <p:attrNameLst>
                                          <p:attrName>style.visibility</p:attrName>
                                        </p:attrNameLst>
                                      </p:cBhvr>
                                      <p:to>
                                        <p:strVal val="visible"/>
                                      </p:to>
                                    </p:set>
                                    <p:anim calcmode="lin" valueType="num">
                                      <p:cBhvr>
                                        <p:cTn id="553" dur="500" fill="hold"/>
                                        <p:tgtEl>
                                          <p:spTgt spid="122"/>
                                        </p:tgtEl>
                                        <p:attrNameLst>
                                          <p:attrName>ppt_w</p:attrName>
                                        </p:attrNameLst>
                                      </p:cBhvr>
                                      <p:tavLst>
                                        <p:tav tm="0">
                                          <p:val>
                                            <p:fltVal val="0"/>
                                          </p:val>
                                        </p:tav>
                                        <p:tav tm="100000">
                                          <p:val>
                                            <p:strVal val="#ppt_w"/>
                                          </p:val>
                                        </p:tav>
                                      </p:tavLst>
                                    </p:anim>
                                    <p:anim calcmode="lin" valueType="num">
                                      <p:cBhvr>
                                        <p:cTn id="554" dur="500" fill="hold"/>
                                        <p:tgtEl>
                                          <p:spTgt spid="122"/>
                                        </p:tgtEl>
                                        <p:attrNameLst>
                                          <p:attrName>ppt_h</p:attrName>
                                        </p:attrNameLst>
                                      </p:cBhvr>
                                      <p:tavLst>
                                        <p:tav tm="0">
                                          <p:val>
                                            <p:fltVal val="0"/>
                                          </p:val>
                                        </p:tav>
                                        <p:tav tm="100000">
                                          <p:val>
                                            <p:strVal val="#ppt_h"/>
                                          </p:val>
                                        </p:tav>
                                      </p:tavLst>
                                    </p:anim>
                                    <p:animEffect transition="in" filter="fade">
                                      <p:cBhvr>
                                        <p:cTn id="555" dur="500"/>
                                        <p:tgtEl>
                                          <p:spTgt spid="122"/>
                                        </p:tgtEl>
                                      </p:cBhvr>
                                    </p:animEffect>
                                  </p:childTnLst>
                                </p:cTn>
                              </p:par>
                              <p:par>
                                <p:cTn id="556" presetID="53" presetClass="entr" presetSubtype="16" fill="hold" nodeType="withEffect">
                                  <p:stCondLst>
                                    <p:cond delay="0"/>
                                  </p:stCondLst>
                                  <p:childTnLst>
                                    <p:set>
                                      <p:cBhvr>
                                        <p:cTn id="557" dur="1" fill="hold">
                                          <p:stCondLst>
                                            <p:cond delay="0"/>
                                          </p:stCondLst>
                                        </p:cTn>
                                        <p:tgtEl>
                                          <p:spTgt spid="123"/>
                                        </p:tgtEl>
                                        <p:attrNameLst>
                                          <p:attrName>style.visibility</p:attrName>
                                        </p:attrNameLst>
                                      </p:cBhvr>
                                      <p:to>
                                        <p:strVal val="visible"/>
                                      </p:to>
                                    </p:set>
                                    <p:anim calcmode="lin" valueType="num">
                                      <p:cBhvr>
                                        <p:cTn id="558" dur="500" fill="hold"/>
                                        <p:tgtEl>
                                          <p:spTgt spid="123"/>
                                        </p:tgtEl>
                                        <p:attrNameLst>
                                          <p:attrName>ppt_w</p:attrName>
                                        </p:attrNameLst>
                                      </p:cBhvr>
                                      <p:tavLst>
                                        <p:tav tm="0">
                                          <p:val>
                                            <p:fltVal val="0"/>
                                          </p:val>
                                        </p:tav>
                                        <p:tav tm="100000">
                                          <p:val>
                                            <p:strVal val="#ppt_w"/>
                                          </p:val>
                                        </p:tav>
                                      </p:tavLst>
                                    </p:anim>
                                    <p:anim calcmode="lin" valueType="num">
                                      <p:cBhvr>
                                        <p:cTn id="559" dur="500" fill="hold"/>
                                        <p:tgtEl>
                                          <p:spTgt spid="123"/>
                                        </p:tgtEl>
                                        <p:attrNameLst>
                                          <p:attrName>ppt_h</p:attrName>
                                        </p:attrNameLst>
                                      </p:cBhvr>
                                      <p:tavLst>
                                        <p:tav tm="0">
                                          <p:val>
                                            <p:fltVal val="0"/>
                                          </p:val>
                                        </p:tav>
                                        <p:tav tm="100000">
                                          <p:val>
                                            <p:strVal val="#ppt_h"/>
                                          </p:val>
                                        </p:tav>
                                      </p:tavLst>
                                    </p:anim>
                                    <p:animEffect transition="in" filter="fade">
                                      <p:cBhvr>
                                        <p:cTn id="560" dur="500"/>
                                        <p:tgtEl>
                                          <p:spTgt spid="123"/>
                                        </p:tgtEl>
                                      </p:cBhvr>
                                    </p:animEffect>
                                  </p:childTnLst>
                                </p:cTn>
                              </p:par>
                              <p:par>
                                <p:cTn id="561" presetID="53" presetClass="entr" presetSubtype="16" fill="hold" nodeType="withEffect">
                                  <p:stCondLst>
                                    <p:cond delay="0"/>
                                  </p:stCondLst>
                                  <p:childTnLst>
                                    <p:set>
                                      <p:cBhvr>
                                        <p:cTn id="562" dur="1" fill="hold">
                                          <p:stCondLst>
                                            <p:cond delay="0"/>
                                          </p:stCondLst>
                                        </p:cTn>
                                        <p:tgtEl>
                                          <p:spTgt spid="124"/>
                                        </p:tgtEl>
                                        <p:attrNameLst>
                                          <p:attrName>style.visibility</p:attrName>
                                        </p:attrNameLst>
                                      </p:cBhvr>
                                      <p:to>
                                        <p:strVal val="visible"/>
                                      </p:to>
                                    </p:set>
                                    <p:anim calcmode="lin" valueType="num">
                                      <p:cBhvr>
                                        <p:cTn id="563" dur="500" fill="hold"/>
                                        <p:tgtEl>
                                          <p:spTgt spid="124"/>
                                        </p:tgtEl>
                                        <p:attrNameLst>
                                          <p:attrName>ppt_w</p:attrName>
                                        </p:attrNameLst>
                                      </p:cBhvr>
                                      <p:tavLst>
                                        <p:tav tm="0">
                                          <p:val>
                                            <p:fltVal val="0"/>
                                          </p:val>
                                        </p:tav>
                                        <p:tav tm="100000">
                                          <p:val>
                                            <p:strVal val="#ppt_w"/>
                                          </p:val>
                                        </p:tav>
                                      </p:tavLst>
                                    </p:anim>
                                    <p:anim calcmode="lin" valueType="num">
                                      <p:cBhvr>
                                        <p:cTn id="564" dur="500" fill="hold"/>
                                        <p:tgtEl>
                                          <p:spTgt spid="124"/>
                                        </p:tgtEl>
                                        <p:attrNameLst>
                                          <p:attrName>ppt_h</p:attrName>
                                        </p:attrNameLst>
                                      </p:cBhvr>
                                      <p:tavLst>
                                        <p:tav tm="0">
                                          <p:val>
                                            <p:fltVal val="0"/>
                                          </p:val>
                                        </p:tav>
                                        <p:tav tm="100000">
                                          <p:val>
                                            <p:strVal val="#ppt_h"/>
                                          </p:val>
                                        </p:tav>
                                      </p:tavLst>
                                    </p:anim>
                                    <p:animEffect transition="in" filter="fade">
                                      <p:cBhvr>
                                        <p:cTn id="565" dur="500"/>
                                        <p:tgtEl>
                                          <p:spTgt spid="124"/>
                                        </p:tgtEl>
                                      </p:cBhvr>
                                    </p:animEffect>
                                  </p:childTnLst>
                                </p:cTn>
                              </p:par>
                              <p:par>
                                <p:cTn id="566" presetID="53" presetClass="entr" presetSubtype="16" fill="hold" nodeType="withEffect">
                                  <p:stCondLst>
                                    <p:cond delay="0"/>
                                  </p:stCondLst>
                                  <p:childTnLst>
                                    <p:set>
                                      <p:cBhvr>
                                        <p:cTn id="567" dur="1" fill="hold">
                                          <p:stCondLst>
                                            <p:cond delay="0"/>
                                          </p:stCondLst>
                                        </p:cTn>
                                        <p:tgtEl>
                                          <p:spTgt spid="125"/>
                                        </p:tgtEl>
                                        <p:attrNameLst>
                                          <p:attrName>style.visibility</p:attrName>
                                        </p:attrNameLst>
                                      </p:cBhvr>
                                      <p:to>
                                        <p:strVal val="visible"/>
                                      </p:to>
                                    </p:set>
                                    <p:anim calcmode="lin" valueType="num">
                                      <p:cBhvr>
                                        <p:cTn id="568" dur="500" fill="hold"/>
                                        <p:tgtEl>
                                          <p:spTgt spid="125"/>
                                        </p:tgtEl>
                                        <p:attrNameLst>
                                          <p:attrName>ppt_w</p:attrName>
                                        </p:attrNameLst>
                                      </p:cBhvr>
                                      <p:tavLst>
                                        <p:tav tm="0">
                                          <p:val>
                                            <p:fltVal val="0"/>
                                          </p:val>
                                        </p:tav>
                                        <p:tav tm="100000">
                                          <p:val>
                                            <p:strVal val="#ppt_w"/>
                                          </p:val>
                                        </p:tav>
                                      </p:tavLst>
                                    </p:anim>
                                    <p:anim calcmode="lin" valueType="num">
                                      <p:cBhvr>
                                        <p:cTn id="569" dur="500" fill="hold"/>
                                        <p:tgtEl>
                                          <p:spTgt spid="125"/>
                                        </p:tgtEl>
                                        <p:attrNameLst>
                                          <p:attrName>ppt_h</p:attrName>
                                        </p:attrNameLst>
                                      </p:cBhvr>
                                      <p:tavLst>
                                        <p:tav tm="0">
                                          <p:val>
                                            <p:fltVal val="0"/>
                                          </p:val>
                                        </p:tav>
                                        <p:tav tm="100000">
                                          <p:val>
                                            <p:strVal val="#ppt_h"/>
                                          </p:val>
                                        </p:tav>
                                      </p:tavLst>
                                    </p:anim>
                                    <p:animEffect transition="in" filter="fade">
                                      <p:cBhvr>
                                        <p:cTn id="570" dur="500"/>
                                        <p:tgtEl>
                                          <p:spTgt spid="125"/>
                                        </p:tgtEl>
                                      </p:cBhvr>
                                    </p:animEffect>
                                  </p:childTnLst>
                                </p:cTn>
                              </p:par>
                              <p:par>
                                <p:cTn id="571" presetID="53" presetClass="entr" presetSubtype="16" fill="hold" nodeType="withEffect">
                                  <p:stCondLst>
                                    <p:cond delay="0"/>
                                  </p:stCondLst>
                                  <p:childTnLst>
                                    <p:set>
                                      <p:cBhvr>
                                        <p:cTn id="572" dur="1" fill="hold">
                                          <p:stCondLst>
                                            <p:cond delay="0"/>
                                          </p:stCondLst>
                                        </p:cTn>
                                        <p:tgtEl>
                                          <p:spTgt spid="126"/>
                                        </p:tgtEl>
                                        <p:attrNameLst>
                                          <p:attrName>style.visibility</p:attrName>
                                        </p:attrNameLst>
                                      </p:cBhvr>
                                      <p:to>
                                        <p:strVal val="visible"/>
                                      </p:to>
                                    </p:set>
                                    <p:anim calcmode="lin" valueType="num">
                                      <p:cBhvr>
                                        <p:cTn id="573" dur="500" fill="hold"/>
                                        <p:tgtEl>
                                          <p:spTgt spid="126"/>
                                        </p:tgtEl>
                                        <p:attrNameLst>
                                          <p:attrName>ppt_w</p:attrName>
                                        </p:attrNameLst>
                                      </p:cBhvr>
                                      <p:tavLst>
                                        <p:tav tm="0">
                                          <p:val>
                                            <p:fltVal val="0"/>
                                          </p:val>
                                        </p:tav>
                                        <p:tav tm="100000">
                                          <p:val>
                                            <p:strVal val="#ppt_w"/>
                                          </p:val>
                                        </p:tav>
                                      </p:tavLst>
                                    </p:anim>
                                    <p:anim calcmode="lin" valueType="num">
                                      <p:cBhvr>
                                        <p:cTn id="574" dur="500" fill="hold"/>
                                        <p:tgtEl>
                                          <p:spTgt spid="126"/>
                                        </p:tgtEl>
                                        <p:attrNameLst>
                                          <p:attrName>ppt_h</p:attrName>
                                        </p:attrNameLst>
                                      </p:cBhvr>
                                      <p:tavLst>
                                        <p:tav tm="0">
                                          <p:val>
                                            <p:fltVal val="0"/>
                                          </p:val>
                                        </p:tav>
                                        <p:tav tm="100000">
                                          <p:val>
                                            <p:strVal val="#ppt_h"/>
                                          </p:val>
                                        </p:tav>
                                      </p:tavLst>
                                    </p:anim>
                                    <p:animEffect transition="in" filter="fade">
                                      <p:cBhvr>
                                        <p:cTn id="575" dur="500"/>
                                        <p:tgtEl>
                                          <p:spTgt spid="126"/>
                                        </p:tgtEl>
                                      </p:cBhvr>
                                    </p:animEffect>
                                  </p:childTnLst>
                                </p:cTn>
                              </p:par>
                              <p:par>
                                <p:cTn id="576" presetID="53" presetClass="entr" presetSubtype="16" fill="hold" nodeType="withEffect">
                                  <p:stCondLst>
                                    <p:cond delay="0"/>
                                  </p:stCondLst>
                                  <p:childTnLst>
                                    <p:set>
                                      <p:cBhvr>
                                        <p:cTn id="577" dur="1" fill="hold">
                                          <p:stCondLst>
                                            <p:cond delay="0"/>
                                          </p:stCondLst>
                                        </p:cTn>
                                        <p:tgtEl>
                                          <p:spTgt spid="127"/>
                                        </p:tgtEl>
                                        <p:attrNameLst>
                                          <p:attrName>style.visibility</p:attrName>
                                        </p:attrNameLst>
                                      </p:cBhvr>
                                      <p:to>
                                        <p:strVal val="visible"/>
                                      </p:to>
                                    </p:set>
                                    <p:anim calcmode="lin" valueType="num">
                                      <p:cBhvr>
                                        <p:cTn id="578" dur="500" fill="hold"/>
                                        <p:tgtEl>
                                          <p:spTgt spid="127"/>
                                        </p:tgtEl>
                                        <p:attrNameLst>
                                          <p:attrName>ppt_w</p:attrName>
                                        </p:attrNameLst>
                                      </p:cBhvr>
                                      <p:tavLst>
                                        <p:tav tm="0">
                                          <p:val>
                                            <p:fltVal val="0"/>
                                          </p:val>
                                        </p:tav>
                                        <p:tav tm="100000">
                                          <p:val>
                                            <p:strVal val="#ppt_w"/>
                                          </p:val>
                                        </p:tav>
                                      </p:tavLst>
                                    </p:anim>
                                    <p:anim calcmode="lin" valueType="num">
                                      <p:cBhvr>
                                        <p:cTn id="579" dur="500" fill="hold"/>
                                        <p:tgtEl>
                                          <p:spTgt spid="127"/>
                                        </p:tgtEl>
                                        <p:attrNameLst>
                                          <p:attrName>ppt_h</p:attrName>
                                        </p:attrNameLst>
                                      </p:cBhvr>
                                      <p:tavLst>
                                        <p:tav tm="0">
                                          <p:val>
                                            <p:fltVal val="0"/>
                                          </p:val>
                                        </p:tav>
                                        <p:tav tm="100000">
                                          <p:val>
                                            <p:strVal val="#ppt_h"/>
                                          </p:val>
                                        </p:tav>
                                      </p:tavLst>
                                    </p:anim>
                                    <p:animEffect transition="in" filter="fade">
                                      <p:cBhvr>
                                        <p:cTn id="580" dur="500"/>
                                        <p:tgtEl>
                                          <p:spTgt spid="127"/>
                                        </p:tgtEl>
                                      </p:cBhvr>
                                    </p:animEffect>
                                  </p:childTnLst>
                                </p:cTn>
                              </p:par>
                              <p:par>
                                <p:cTn id="581" presetID="53" presetClass="entr" presetSubtype="16" fill="hold" nodeType="withEffect">
                                  <p:stCondLst>
                                    <p:cond delay="0"/>
                                  </p:stCondLst>
                                  <p:childTnLst>
                                    <p:set>
                                      <p:cBhvr>
                                        <p:cTn id="582" dur="1" fill="hold">
                                          <p:stCondLst>
                                            <p:cond delay="0"/>
                                          </p:stCondLst>
                                        </p:cTn>
                                        <p:tgtEl>
                                          <p:spTgt spid="128"/>
                                        </p:tgtEl>
                                        <p:attrNameLst>
                                          <p:attrName>style.visibility</p:attrName>
                                        </p:attrNameLst>
                                      </p:cBhvr>
                                      <p:to>
                                        <p:strVal val="visible"/>
                                      </p:to>
                                    </p:set>
                                    <p:anim calcmode="lin" valueType="num">
                                      <p:cBhvr>
                                        <p:cTn id="583" dur="500" fill="hold"/>
                                        <p:tgtEl>
                                          <p:spTgt spid="128"/>
                                        </p:tgtEl>
                                        <p:attrNameLst>
                                          <p:attrName>ppt_w</p:attrName>
                                        </p:attrNameLst>
                                      </p:cBhvr>
                                      <p:tavLst>
                                        <p:tav tm="0">
                                          <p:val>
                                            <p:fltVal val="0"/>
                                          </p:val>
                                        </p:tav>
                                        <p:tav tm="100000">
                                          <p:val>
                                            <p:strVal val="#ppt_w"/>
                                          </p:val>
                                        </p:tav>
                                      </p:tavLst>
                                    </p:anim>
                                    <p:anim calcmode="lin" valueType="num">
                                      <p:cBhvr>
                                        <p:cTn id="584" dur="500" fill="hold"/>
                                        <p:tgtEl>
                                          <p:spTgt spid="128"/>
                                        </p:tgtEl>
                                        <p:attrNameLst>
                                          <p:attrName>ppt_h</p:attrName>
                                        </p:attrNameLst>
                                      </p:cBhvr>
                                      <p:tavLst>
                                        <p:tav tm="0">
                                          <p:val>
                                            <p:fltVal val="0"/>
                                          </p:val>
                                        </p:tav>
                                        <p:tav tm="100000">
                                          <p:val>
                                            <p:strVal val="#ppt_h"/>
                                          </p:val>
                                        </p:tav>
                                      </p:tavLst>
                                    </p:anim>
                                    <p:animEffect transition="in" filter="fade">
                                      <p:cBhvr>
                                        <p:cTn id="585" dur="500"/>
                                        <p:tgtEl>
                                          <p:spTgt spid="128"/>
                                        </p:tgtEl>
                                      </p:cBhvr>
                                    </p:animEffect>
                                  </p:childTnLst>
                                </p:cTn>
                              </p:par>
                              <p:par>
                                <p:cTn id="586" presetID="53" presetClass="entr" presetSubtype="16" fill="hold" nodeType="withEffect">
                                  <p:stCondLst>
                                    <p:cond delay="0"/>
                                  </p:stCondLst>
                                  <p:childTnLst>
                                    <p:set>
                                      <p:cBhvr>
                                        <p:cTn id="587" dur="1" fill="hold">
                                          <p:stCondLst>
                                            <p:cond delay="0"/>
                                          </p:stCondLst>
                                        </p:cTn>
                                        <p:tgtEl>
                                          <p:spTgt spid="129"/>
                                        </p:tgtEl>
                                        <p:attrNameLst>
                                          <p:attrName>style.visibility</p:attrName>
                                        </p:attrNameLst>
                                      </p:cBhvr>
                                      <p:to>
                                        <p:strVal val="visible"/>
                                      </p:to>
                                    </p:set>
                                    <p:anim calcmode="lin" valueType="num">
                                      <p:cBhvr>
                                        <p:cTn id="588" dur="500" fill="hold"/>
                                        <p:tgtEl>
                                          <p:spTgt spid="129"/>
                                        </p:tgtEl>
                                        <p:attrNameLst>
                                          <p:attrName>ppt_w</p:attrName>
                                        </p:attrNameLst>
                                      </p:cBhvr>
                                      <p:tavLst>
                                        <p:tav tm="0">
                                          <p:val>
                                            <p:fltVal val="0"/>
                                          </p:val>
                                        </p:tav>
                                        <p:tav tm="100000">
                                          <p:val>
                                            <p:strVal val="#ppt_w"/>
                                          </p:val>
                                        </p:tav>
                                      </p:tavLst>
                                    </p:anim>
                                    <p:anim calcmode="lin" valueType="num">
                                      <p:cBhvr>
                                        <p:cTn id="589" dur="500" fill="hold"/>
                                        <p:tgtEl>
                                          <p:spTgt spid="129"/>
                                        </p:tgtEl>
                                        <p:attrNameLst>
                                          <p:attrName>ppt_h</p:attrName>
                                        </p:attrNameLst>
                                      </p:cBhvr>
                                      <p:tavLst>
                                        <p:tav tm="0">
                                          <p:val>
                                            <p:fltVal val="0"/>
                                          </p:val>
                                        </p:tav>
                                        <p:tav tm="100000">
                                          <p:val>
                                            <p:strVal val="#ppt_h"/>
                                          </p:val>
                                        </p:tav>
                                      </p:tavLst>
                                    </p:anim>
                                    <p:animEffect transition="in" filter="fade">
                                      <p:cBhvr>
                                        <p:cTn id="590" dur="500"/>
                                        <p:tgtEl>
                                          <p:spTgt spid="129"/>
                                        </p:tgtEl>
                                      </p:cBhvr>
                                    </p:animEffect>
                                  </p:childTnLst>
                                </p:cTn>
                              </p:par>
                              <p:par>
                                <p:cTn id="591" presetID="53" presetClass="entr" presetSubtype="16" fill="hold" nodeType="withEffect">
                                  <p:stCondLst>
                                    <p:cond delay="0"/>
                                  </p:stCondLst>
                                  <p:childTnLst>
                                    <p:set>
                                      <p:cBhvr>
                                        <p:cTn id="592" dur="1" fill="hold">
                                          <p:stCondLst>
                                            <p:cond delay="0"/>
                                          </p:stCondLst>
                                        </p:cTn>
                                        <p:tgtEl>
                                          <p:spTgt spid="130"/>
                                        </p:tgtEl>
                                        <p:attrNameLst>
                                          <p:attrName>style.visibility</p:attrName>
                                        </p:attrNameLst>
                                      </p:cBhvr>
                                      <p:to>
                                        <p:strVal val="visible"/>
                                      </p:to>
                                    </p:set>
                                    <p:anim calcmode="lin" valueType="num">
                                      <p:cBhvr>
                                        <p:cTn id="593" dur="500" fill="hold"/>
                                        <p:tgtEl>
                                          <p:spTgt spid="130"/>
                                        </p:tgtEl>
                                        <p:attrNameLst>
                                          <p:attrName>ppt_w</p:attrName>
                                        </p:attrNameLst>
                                      </p:cBhvr>
                                      <p:tavLst>
                                        <p:tav tm="0">
                                          <p:val>
                                            <p:fltVal val="0"/>
                                          </p:val>
                                        </p:tav>
                                        <p:tav tm="100000">
                                          <p:val>
                                            <p:strVal val="#ppt_w"/>
                                          </p:val>
                                        </p:tav>
                                      </p:tavLst>
                                    </p:anim>
                                    <p:anim calcmode="lin" valueType="num">
                                      <p:cBhvr>
                                        <p:cTn id="594" dur="500" fill="hold"/>
                                        <p:tgtEl>
                                          <p:spTgt spid="130"/>
                                        </p:tgtEl>
                                        <p:attrNameLst>
                                          <p:attrName>ppt_h</p:attrName>
                                        </p:attrNameLst>
                                      </p:cBhvr>
                                      <p:tavLst>
                                        <p:tav tm="0">
                                          <p:val>
                                            <p:fltVal val="0"/>
                                          </p:val>
                                        </p:tav>
                                        <p:tav tm="100000">
                                          <p:val>
                                            <p:strVal val="#ppt_h"/>
                                          </p:val>
                                        </p:tav>
                                      </p:tavLst>
                                    </p:anim>
                                    <p:animEffect transition="in" filter="fade">
                                      <p:cBhvr>
                                        <p:cTn id="595" dur="500"/>
                                        <p:tgtEl>
                                          <p:spTgt spid="130"/>
                                        </p:tgtEl>
                                      </p:cBhvr>
                                    </p:animEffect>
                                  </p:childTnLst>
                                </p:cTn>
                              </p:par>
                              <p:par>
                                <p:cTn id="596" presetID="53" presetClass="entr" presetSubtype="16" fill="hold" nodeType="withEffect">
                                  <p:stCondLst>
                                    <p:cond delay="0"/>
                                  </p:stCondLst>
                                  <p:childTnLst>
                                    <p:set>
                                      <p:cBhvr>
                                        <p:cTn id="597" dur="1" fill="hold">
                                          <p:stCondLst>
                                            <p:cond delay="0"/>
                                          </p:stCondLst>
                                        </p:cTn>
                                        <p:tgtEl>
                                          <p:spTgt spid="131"/>
                                        </p:tgtEl>
                                        <p:attrNameLst>
                                          <p:attrName>style.visibility</p:attrName>
                                        </p:attrNameLst>
                                      </p:cBhvr>
                                      <p:to>
                                        <p:strVal val="visible"/>
                                      </p:to>
                                    </p:set>
                                    <p:anim calcmode="lin" valueType="num">
                                      <p:cBhvr>
                                        <p:cTn id="598" dur="500" fill="hold"/>
                                        <p:tgtEl>
                                          <p:spTgt spid="131"/>
                                        </p:tgtEl>
                                        <p:attrNameLst>
                                          <p:attrName>ppt_w</p:attrName>
                                        </p:attrNameLst>
                                      </p:cBhvr>
                                      <p:tavLst>
                                        <p:tav tm="0">
                                          <p:val>
                                            <p:fltVal val="0"/>
                                          </p:val>
                                        </p:tav>
                                        <p:tav tm="100000">
                                          <p:val>
                                            <p:strVal val="#ppt_w"/>
                                          </p:val>
                                        </p:tav>
                                      </p:tavLst>
                                    </p:anim>
                                    <p:anim calcmode="lin" valueType="num">
                                      <p:cBhvr>
                                        <p:cTn id="599" dur="500" fill="hold"/>
                                        <p:tgtEl>
                                          <p:spTgt spid="131"/>
                                        </p:tgtEl>
                                        <p:attrNameLst>
                                          <p:attrName>ppt_h</p:attrName>
                                        </p:attrNameLst>
                                      </p:cBhvr>
                                      <p:tavLst>
                                        <p:tav tm="0">
                                          <p:val>
                                            <p:fltVal val="0"/>
                                          </p:val>
                                        </p:tav>
                                        <p:tav tm="100000">
                                          <p:val>
                                            <p:strVal val="#ppt_h"/>
                                          </p:val>
                                        </p:tav>
                                      </p:tavLst>
                                    </p:anim>
                                    <p:animEffect transition="in" filter="fade">
                                      <p:cBhvr>
                                        <p:cTn id="600"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E0FA3AF8-23CE-E04A-ABCC-02C462158554}"/>
              </a:ext>
            </a:extLst>
          </p:cNvPr>
          <p:cNvSpPr>
            <a:spLocks noGrp="1"/>
          </p:cNvSpPr>
          <p:nvPr>
            <p:ph type="title"/>
          </p:nvPr>
        </p:nvSpPr>
        <p:spPr/>
        <p:txBody>
          <a:bodyPr/>
          <a:lstStyle/>
          <a:p>
            <a:endParaRPr lang="it-IT"/>
          </a:p>
        </p:txBody>
      </p:sp>
      <p:sp>
        <p:nvSpPr>
          <p:cNvPr id="5" name="Segnaposto contenuto 4">
            <a:extLst>
              <a:ext uri="{FF2B5EF4-FFF2-40B4-BE49-F238E27FC236}">
                <a16:creationId xmlns:a16="http://schemas.microsoft.com/office/drawing/2014/main" id="{25372E40-C76D-3F4B-BA92-3C9321DE230E}"/>
              </a:ext>
            </a:extLst>
          </p:cNvPr>
          <p:cNvSpPr>
            <a:spLocks noGrp="1"/>
          </p:cNvSpPr>
          <p:nvPr>
            <p:ph idx="1"/>
          </p:nvPr>
        </p:nvSpPr>
        <p:spPr/>
        <p:txBody>
          <a:bodyPr/>
          <a:lstStyle/>
          <a:p>
            <a:endParaRPr lang="it-IT"/>
          </a:p>
        </p:txBody>
      </p:sp>
      <p:sp>
        <p:nvSpPr>
          <p:cNvPr id="2" name="Segnaposto numero diapositiva 1"/>
          <p:cNvSpPr>
            <a:spLocks noGrp="1"/>
          </p:cNvSpPr>
          <p:nvPr>
            <p:ph type="sldNum" sz="quarter" idx="12"/>
          </p:nvPr>
        </p:nvSpPr>
        <p:spPr/>
        <p:txBody>
          <a:bodyPr/>
          <a:lstStyle/>
          <a:p>
            <a:fld id="{B8C0A233-718F-4FCD-A9B5-BF2AB9BC1B13}" type="slidenum">
              <a:rPr lang="it-IT" smtClean="0"/>
              <a:pPr/>
              <a:t>24</a:t>
            </a:fld>
            <a:endParaRPr lang="it-IT" dirty="0"/>
          </a:p>
        </p:txBody>
      </p:sp>
      <p:pic>
        <p:nvPicPr>
          <p:cNvPr id="4" name="Picture 3">
            <a:extLst>
              <a:ext uri="{FF2B5EF4-FFF2-40B4-BE49-F238E27FC236}">
                <a16:creationId xmlns:a16="http://schemas.microsoft.com/office/drawing/2014/main" id="{0972BEDB-17A2-6D43-81E1-D0ADC494D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3952"/>
            <a:ext cx="12628125" cy="8410528"/>
          </a:xfrm>
          <a:prstGeom prst="rect">
            <a:avLst/>
          </a:prstGeom>
        </p:spPr>
      </p:pic>
      <p:sp>
        <p:nvSpPr>
          <p:cNvPr id="6" name="Titolo 1">
            <a:extLst>
              <a:ext uri="{FF2B5EF4-FFF2-40B4-BE49-F238E27FC236}">
                <a16:creationId xmlns:a16="http://schemas.microsoft.com/office/drawing/2014/main" id="{46D6856E-80C1-2349-BCB8-21F4B56977EB}"/>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540838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4A1B1376-F820-4440-9910-758A6EAAF8CB}"/>
              </a:ext>
            </a:extLst>
          </p:cNvPr>
          <p:cNvSpPr>
            <a:spLocks noGrp="1"/>
          </p:cNvSpPr>
          <p:nvPr>
            <p:ph type="title"/>
          </p:nvPr>
        </p:nvSpPr>
        <p:spPr/>
        <p:txBody>
          <a:bodyPr/>
          <a:lstStyle/>
          <a:p>
            <a:endParaRPr lang="it-IT" b="0"/>
          </a:p>
        </p:txBody>
      </p:sp>
      <p:sp>
        <p:nvSpPr>
          <p:cNvPr id="4" name="Segnaposto contenuto 3">
            <a:extLst>
              <a:ext uri="{FF2B5EF4-FFF2-40B4-BE49-F238E27FC236}">
                <a16:creationId xmlns:a16="http://schemas.microsoft.com/office/drawing/2014/main" id="{AD6671FF-94B9-694F-9C0D-DAE919D57C0F}"/>
              </a:ext>
            </a:extLst>
          </p:cNvPr>
          <p:cNvSpPr>
            <a:spLocks noGrp="1"/>
          </p:cNvSpPr>
          <p:nvPr>
            <p:ph idx="1"/>
          </p:nvPr>
        </p:nvSpPr>
        <p:spPr/>
        <p:txBody>
          <a:bodyPr/>
          <a:lstStyle/>
          <a:p>
            <a:endParaRPr lang="it-IT" dirty="0"/>
          </a:p>
        </p:txBody>
      </p:sp>
      <p:sp>
        <p:nvSpPr>
          <p:cNvPr id="2" name="Segnaposto numero diapositiva 1"/>
          <p:cNvSpPr>
            <a:spLocks noGrp="1"/>
          </p:cNvSpPr>
          <p:nvPr>
            <p:ph type="sldNum" sz="quarter" idx="12"/>
          </p:nvPr>
        </p:nvSpPr>
        <p:spPr/>
        <p:txBody>
          <a:bodyPr/>
          <a:lstStyle/>
          <a:p>
            <a:fld id="{B8C0A233-718F-4FCD-A9B5-BF2AB9BC1B13}" type="slidenum">
              <a:rPr lang="it-IT" smtClean="0">
                <a:latin typeface="Century Gothic Regular"/>
              </a:rPr>
              <a:pPr/>
              <a:t>25</a:t>
            </a:fld>
            <a:endParaRPr lang="it-IT" dirty="0">
              <a:latin typeface="Century Gothic Regular"/>
            </a:endParaRPr>
          </a:p>
        </p:txBody>
      </p:sp>
      <p:pic>
        <p:nvPicPr>
          <p:cNvPr id="12" name="Picture 11">
            <a:extLst>
              <a:ext uri="{FF2B5EF4-FFF2-40B4-BE49-F238E27FC236}">
                <a16:creationId xmlns:a16="http://schemas.microsoft.com/office/drawing/2014/main" id="{66C3B417-63F0-4945-952E-49965718D0F3}"/>
              </a:ext>
            </a:extLst>
          </p:cNvPr>
          <p:cNvPicPr>
            <a:picLocks noChangeAspect="1"/>
          </p:cNvPicPr>
          <p:nvPr/>
        </p:nvPicPr>
        <p:blipFill>
          <a:blip r:embed="rId3"/>
          <a:stretch>
            <a:fillRect/>
          </a:stretch>
        </p:blipFill>
        <p:spPr>
          <a:xfrm>
            <a:off x="3496314" y="281654"/>
            <a:ext cx="5850693" cy="5850693"/>
          </a:xfrm>
          <a:prstGeom prst="rect">
            <a:avLst/>
          </a:prstGeom>
        </p:spPr>
      </p:pic>
      <p:sp>
        <p:nvSpPr>
          <p:cNvPr id="13" name="Rectangle 12">
            <a:extLst>
              <a:ext uri="{FF2B5EF4-FFF2-40B4-BE49-F238E27FC236}">
                <a16:creationId xmlns:a16="http://schemas.microsoft.com/office/drawing/2014/main" id="{3535F4CC-974A-6544-923D-DC8D75DF61C9}"/>
              </a:ext>
            </a:extLst>
          </p:cNvPr>
          <p:cNvSpPr/>
          <p:nvPr/>
        </p:nvSpPr>
        <p:spPr>
          <a:xfrm>
            <a:off x="1656951" y="991008"/>
            <a:ext cx="2367956" cy="769441"/>
          </a:xfrm>
          <a:prstGeom prst="rect">
            <a:avLst/>
          </a:prstGeom>
        </p:spPr>
        <p:txBody>
          <a:bodyPr wrap="none">
            <a:spAutoFit/>
          </a:bodyPr>
          <a:lstStyle/>
          <a:p>
            <a:r>
              <a:rPr lang="en-US" sz="4400" dirty="0">
                <a:solidFill>
                  <a:srgbClr val="0070C0"/>
                </a:solidFill>
                <a:latin typeface="Century Gothic Regular"/>
              </a:rPr>
              <a:t>Scientist</a:t>
            </a:r>
          </a:p>
        </p:txBody>
      </p:sp>
      <p:sp>
        <p:nvSpPr>
          <p:cNvPr id="14" name="Rectangle 13">
            <a:extLst>
              <a:ext uri="{FF2B5EF4-FFF2-40B4-BE49-F238E27FC236}">
                <a16:creationId xmlns:a16="http://schemas.microsoft.com/office/drawing/2014/main" id="{DF0B8960-F250-5344-BB5B-D59789F9E5E5}"/>
              </a:ext>
            </a:extLst>
          </p:cNvPr>
          <p:cNvSpPr/>
          <p:nvPr/>
        </p:nvSpPr>
        <p:spPr>
          <a:xfrm>
            <a:off x="1093463" y="3257504"/>
            <a:ext cx="2002471" cy="769441"/>
          </a:xfrm>
          <a:prstGeom prst="rect">
            <a:avLst/>
          </a:prstGeom>
        </p:spPr>
        <p:txBody>
          <a:bodyPr wrap="none">
            <a:spAutoFit/>
          </a:bodyPr>
          <a:lstStyle/>
          <a:p>
            <a:r>
              <a:rPr lang="en-US" sz="4400" dirty="0">
                <a:solidFill>
                  <a:srgbClr val="00B050"/>
                </a:solidFill>
                <a:latin typeface="Century Gothic Regular"/>
              </a:rPr>
              <a:t>NGO’s</a:t>
            </a:r>
          </a:p>
        </p:txBody>
      </p:sp>
      <p:sp>
        <p:nvSpPr>
          <p:cNvPr id="15" name="Rectangle 14">
            <a:extLst>
              <a:ext uri="{FF2B5EF4-FFF2-40B4-BE49-F238E27FC236}">
                <a16:creationId xmlns:a16="http://schemas.microsoft.com/office/drawing/2014/main" id="{4C8C1219-1861-B248-AC61-449364A1450A}"/>
              </a:ext>
            </a:extLst>
          </p:cNvPr>
          <p:cNvSpPr/>
          <p:nvPr/>
        </p:nvSpPr>
        <p:spPr>
          <a:xfrm>
            <a:off x="9340529" y="1375729"/>
            <a:ext cx="2127505" cy="1446550"/>
          </a:xfrm>
          <a:prstGeom prst="rect">
            <a:avLst/>
          </a:prstGeom>
        </p:spPr>
        <p:txBody>
          <a:bodyPr wrap="none">
            <a:spAutoFit/>
          </a:bodyPr>
          <a:lstStyle/>
          <a:p>
            <a:pPr algn="ctr"/>
            <a:r>
              <a:rPr lang="en-US" sz="4400" dirty="0">
                <a:solidFill>
                  <a:srgbClr val="FF0000"/>
                </a:solidFill>
                <a:latin typeface="Century Gothic Regular"/>
              </a:rPr>
              <a:t>Policy</a:t>
            </a:r>
          </a:p>
          <a:p>
            <a:pPr algn="ctr"/>
            <a:r>
              <a:rPr lang="en-US" sz="4400" dirty="0">
                <a:solidFill>
                  <a:srgbClr val="FF0000"/>
                </a:solidFill>
                <a:latin typeface="Century Gothic Regular"/>
              </a:rPr>
              <a:t>Makers</a:t>
            </a:r>
          </a:p>
        </p:txBody>
      </p:sp>
      <p:sp>
        <p:nvSpPr>
          <p:cNvPr id="16" name="Rectangle 15">
            <a:extLst>
              <a:ext uri="{FF2B5EF4-FFF2-40B4-BE49-F238E27FC236}">
                <a16:creationId xmlns:a16="http://schemas.microsoft.com/office/drawing/2014/main" id="{F2CAB678-FF68-0543-97C5-0D3A973D7476}"/>
              </a:ext>
            </a:extLst>
          </p:cNvPr>
          <p:cNvSpPr/>
          <p:nvPr/>
        </p:nvSpPr>
        <p:spPr>
          <a:xfrm>
            <a:off x="7392809" y="5452576"/>
            <a:ext cx="3659976" cy="769441"/>
          </a:xfrm>
          <a:prstGeom prst="rect">
            <a:avLst/>
          </a:prstGeom>
        </p:spPr>
        <p:txBody>
          <a:bodyPr wrap="none">
            <a:spAutoFit/>
          </a:bodyPr>
          <a:lstStyle/>
          <a:p>
            <a:r>
              <a:rPr lang="en-US" sz="4400" dirty="0">
                <a:solidFill>
                  <a:srgbClr val="7030A0"/>
                </a:solidFill>
                <a:latin typeface="Century Gothic Regular"/>
              </a:rPr>
              <a:t>Stakeholders</a:t>
            </a:r>
          </a:p>
        </p:txBody>
      </p:sp>
      <p:sp>
        <p:nvSpPr>
          <p:cNvPr id="10" name="Titolo 1">
            <a:extLst>
              <a:ext uri="{FF2B5EF4-FFF2-40B4-BE49-F238E27FC236}">
                <a16:creationId xmlns:a16="http://schemas.microsoft.com/office/drawing/2014/main" id="{9219AA3C-F0CC-7244-BAD0-D0C4B04DBDE5}"/>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35756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B38EEA2-8578-8E4C-8D8E-16417BB4E9FD}"/>
              </a:ext>
            </a:extLst>
          </p:cNvPr>
          <p:cNvSpPr>
            <a:spLocks noGrp="1"/>
          </p:cNvSpPr>
          <p:nvPr>
            <p:ph type="title"/>
          </p:nvPr>
        </p:nvSpPr>
        <p:spPr/>
        <p:txBody>
          <a:bodyPr/>
          <a:lstStyle/>
          <a:p>
            <a:endParaRPr lang="it-IT" b="0"/>
          </a:p>
        </p:txBody>
      </p:sp>
      <p:sp>
        <p:nvSpPr>
          <p:cNvPr id="5" name="Segnaposto contenuto 4">
            <a:extLst>
              <a:ext uri="{FF2B5EF4-FFF2-40B4-BE49-F238E27FC236}">
                <a16:creationId xmlns:a16="http://schemas.microsoft.com/office/drawing/2014/main" id="{3562D3DD-3CE9-F740-9BA2-38EEB36DC109}"/>
              </a:ext>
            </a:extLst>
          </p:cNvPr>
          <p:cNvSpPr>
            <a:spLocks noGrp="1"/>
          </p:cNvSpPr>
          <p:nvPr>
            <p:ph idx="1"/>
          </p:nvPr>
        </p:nvSpPr>
        <p:spPr/>
        <p:txBody>
          <a:bodyPr/>
          <a:lstStyle/>
          <a:p>
            <a:endParaRPr lang="it-IT"/>
          </a:p>
        </p:txBody>
      </p:sp>
      <p:sp>
        <p:nvSpPr>
          <p:cNvPr id="2" name="Segnaposto numero diapositiva 1"/>
          <p:cNvSpPr>
            <a:spLocks noGrp="1"/>
          </p:cNvSpPr>
          <p:nvPr>
            <p:ph type="sldNum" sz="quarter" idx="12"/>
          </p:nvPr>
        </p:nvSpPr>
        <p:spPr/>
        <p:txBody>
          <a:bodyPr/>
          <a:lstStyle/>
          <a:p>
            <a:fld id="{B8C0A233-718F-4FCD-A9B5-BF2AB9BC1B13}" type="slidenum">
              <a:rPr lang="it-IT" smtClean="0">
                <a:latin typeface="Century Gothic Regular"/>
              </a:rPr>
              <a:pPr/>
              <a:t>26</a:t>
            </a:fld>
            <a:endParaRPr lang="it-IT" dirty="0">
              <a:latin typeface="Century Gothic Regular"/>
            </a:endParaRPr>
          </a:p>
        </p:txBody>
      </p:sp>
      <p:pic>
        <p:nvPicPr>
          <p:cNvPr id="4" name="Picture 3">
            <a:extLst>
              <a:ext uri="{FF2B5EF4-FFF2-40B4-BE49-F238E27FC236}">
                <a16:creationId xmlns:a16="http://schemas.microsoft.com/office/drawing/2014/main" id="{B50BDE4B-410A-0F46-A72B-0C4E3B494D6C}"/>
              </a:ext>
            </a:extLst>
          </p:cNvPr>
          <p:cNvPicPr>
            <a:picLocks noChangeAspect="1"/>
          </p:cNvPicPr>
          <p:nvPr/>
        </p:nvPicPr>
        <p:blipFill>
          <a:blip r:embed="rId3"/>
          <a:stretch>
            <a:fillRect/>
          </a:stretch>
        </p:blipFill>
        <p:spPr>
          <a:xfrm>
            <a:off x="305729" y="2085975"/>
            <a:ext cx="11602157" cy="4046372"/>
          </a:xfrm>
          <a:prstGeom prst="rect">
            <a:avLst/>
          </a:prstGeom>
        </p:spPr>
      </p:pic>
      <p:sp>
        <p:nvSpPr>
          <p:cNvPr id="9" name="Rectangle 8">
            <a:extLst>
              <a:ext uri="{FF2B5EF4-FFF2-40B4-BE49-F238E27FC236}">
                <a16:creationId xmlns:a16="http://schemas.microsoft.com/office/drawing/2014/main" id="{01124ECB-B060-294A-ABA8-11AA2DC3F829}"/>
              </a:ext>
            </a:extLst>
          </p:cNvPr>
          <p:cNvSpPr/>
          <p:nvPr/>
        </p:nvSpPr>
        <p:spPr>
          <a:xfrm>
            <a:off x="3464769" y="797520"/>
            <a:ext cx="6287299" cy="923330"/>
          </a:xfrm>
          <a:prstGeom prst="rect">
            <a:avLst/>
          </a:prstGeom>
        </p:spPr>
        <p:txBody>
          <a:bodyPr wrap="none">
            <a:spAutoFit/>
          </a:bodyPr>
          <a:lstStyle/>
          <a:p>
            <a:r>
              <a:rPr lang="en-US" sz="5400" dirty="0">
                <a:solidFill>
                  <a:srgbClr val="0070C0"/>
                </a:solidFill>
                <a:latin typeface="Century Gothic Regular"/>
              </a:rPr>
              <a:t>Startup Challenge</a:t>
            </a:r>
          </a:p>
        </p:txBody>
      </p:sp>
      <p:sp>
        <p:nvSpPr>
          <p:cNvPr id="7" name="Titolo 1">
            <a:extLst>
              <a:ext uri="{FF2B5EF4-FFF2-40B4-BE49-F238E27FC236}">
                <a16:creationId xmlns:a16="http://schemas.microsoft.com/office/drawing/2014/main" id="{58005B2F-CC80-1E4A-9B72-3769261597AE}"/>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3686132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C1DCFDB-BF8B-7F40-99F8-9DD6122B8BD4}"/>
              </a:ext>
            </a:extLst>
          </p:cNvPr>
          <p:cNvSpPr>
            <a:spLocks noGrp="1"/>
          </p:cNvSpPr>
          <p:nvPr>
            <p:ph type="title"/>
          </p:nvPr>
        </p:nvSpPr>
        <p:spPr/>
        <p:txBody>
          <a:bodyPr/>
          <a:lstStyle/>
          <a:p>
            <a:endParaRPr lang="it-IT"/>
          </a:p>
        </p:txBody>
      </p:sp>
      <p:sp>
        <p:nvSpPr>
          <p:cNvPr id="8" name="Segnaposto contenuto 7">
            <a:extLst>
              <a:ext uri="{FF2B5EF4-FFF2-40B4-BE49-F238E27FC236}">
                <a16:creationId xmlns:a16="http://schemas.microsoft.com/office/drawing/2014/main" id="{6461C7AB-666E-294D-8A4C-C1E6C6A9FB94}"/>
              </a:ext>
            </a:extLst>
          </p:cNvPr>
          <p:cNvSpPr>
            <a:spLocks noGrp="1"/>
          </p:cNvSpPr>
          <p:nvPr>
            <p:ph idx="1"/>
          </p:nvPr>
        </p:nvSpPr>
        <p:spPr/>
        <p:txBody>
          <a:bodyPr/>
          <a:lstStyle/>
          <a:p>
            <a:endParaRPr lang="it-IT"/>
          </a:p>
        </p:txBody>
      </p:sp>
      <p:sp>
        <p:nvSpPr>
          <p:cNvPr id="2" name="Segnaposto numero diapositiva 1"/>
          <p:cNvSpPr>
            <a:spLocks noGrp="1"/>
          </p:cNvSpPr>
          <p:nvPr>
            <p:ph type="sldNum" sz="quarter" idx="12"/>
          </p:nvPr>
        </p:nvSpPr>
        <p:spPr/>
        <p:txBody>
          <a:bodyPr/>
          <a:lstStyle/>
          <a:p>
            <a:fld id="{B8C0A233-718F-4FCD-A9B5-BF2AB9BC1B13}" type="slidenum">
              <a:rPr lang="it-IT" smtClean="0"/>
              <a:pPr/>
              <a:t>27</a:t>
            </a:fld>
            <a:endParaRPr lang="it-IT" dirty="0"/>
          </a:p>
        </p:txBody>
      </p:sp>
      <p:pic>
        <p:nvPicPr>
          <p:cNvPr id="3" name="Picture 2">
            <a:extLst>
              <a:ext uri="{FF2B5EF4-FFF2-40B4-BE49-F238E27FC236}">
                <a16:creationId xmlns:a16="http://schemas.microsoft.com/office/drawing/2014/main" id="{6D45816A-F56D-CC44-B326-129D652254D9}"/>
              </a:ext>
            </a:extLst>
          </p:cNvPr>
          <p:cNvPicPr>
            <a:picLocks noChangeAspect="1"/>
          </p:cNvPicPr>
          <p:nvPr/>
        </p:nvPicPr>
        <p:blipFill rotWithShape="1">
          <a:blip r:embed="rId3"/>
          <a:srcRect l="21051" r="12606"/>
          <a:stretch/>
        </p:blipFill>
        <p:spPr>
          <a:xfrm>
            <a:off x="194380" y="1559247"/>
            <a:ext cx="3653195" cy="3671036"/>
          </a:xfrm>
          <a:prstGeom prst="rect">
            <a:avLst/>
          </a:prstGeom>
        </p:spPr>
      </p:pic>
      <p:pic>
        <p:nvPicPr>
          <p:cNvPr id="6" name="Picture 5">
            <a:extLst>
              <a:ext uri="{FF2B5EF4-FFF2-40B4-BE49-F238E27FC236}">
                <a16:creationId xmlns:a16="http://schemas.microsoft.com/office/drawing/2014/main" id="{7A842A91-6E46-AB44-99FC-757BD2B62F01}"/>
              </a:ext>
            </a:extLst>
          </p:cNvPr>
          <p:cNvPicPr>
            <a:picLocks noChangeAspect="1"/>
          </p:cNvPicPr>
          <p:nvPr/>
        </p:nvPicPr>
        <p:blipFill>
          <a:blip r:embed="rId4"/>
          <a:stretch>
            <a:fillRect/>
          </a:stretch>
        </p:blipFill>
        <p:spPr>
          <a:xfrm>
            <a:off x="7056027" y="2718466"/>
            <a:ext cx="1478869" cy="1478869"/>
          </a:xfrm>
          <a:prstGeom prst="rect">
            <a:avLst/>
          </a:prstGeom>
        </p:spPr>
      </p:pic>
      <p:pic>
        <p:nvPicPr>
          <p:cNvPr id="7" name="Picture 6">
            <a:extLst>
              <a:ext uri="{FF2B5EF4-FFF2-40B4-BE49-F238E27FC236}">
                <a16:creationId xmlns:a16="http://schemas.microsoft.com/office/drawing/2014/main" id="{F0EFE09C-4785-3E4D-B85C-EF7281DC0A5A}"/>
              </a:ext>
            </a:extLst>
          </p:cNvPr>
          <p:cNvPicPr>
            <a:picLocks noChangeAspect="1"/>
          </p:cNvPicPr>
          <p:nvPr/>
        </p:nvPicPr>
        <p:blipFill>
          <a:blip r:embed="rId5"/>
          <a:stretch>
            <a:fillRect/>
          </a:stretch>
        </p:blipFill>
        <p:spPr>
          <a:xfrm>
            <a:off x="6866780" y="569845"/>
            <a:ext cx="1668116" cy="1668116"/>
          </a:xfrm>
          <a:prstGeom prst="rect">
            <a:avLst/>
          </a:prstGeom>
        </p:spPr>
      </p:pic>
      <p:pic>
        <p:nvPicPr>
          <p:cNvPr id="11" name="Picture 10">
            <a:extLst>
              <a:ext uri="{FF2B5EF4-FFF2-40B4-BE49-F238E27FC236}">
                <a16:creationId xmlns:a16="http://schemas.microsoft.com/office/drawing/2014/main" id="{4401F1F3-C4AC-2B49-8DA4-DB5DA942B895}"/>
              </a:ext>
            </a:extLst>
          </p:cNvPr>
          <p:cNvPicPr>
            <a:picLocks noChangeAspect="1"/>
          </p:cNvPicPr>
          <p:nvPr/>
        </p:nvPicPr>
        <p:blipFill>
          <a:blip r:embed="rId6"/>
          <a:stretch>
            <a:fillRect/>
          </a:stretch>
        </p:blipFill>
        <p:spPr>
          <a:xfrm>
            <a:off x="7056027" y="4430696"/>
            <a:ext cx="1701651" cy="1701651"/>
          </a:xfrm>
          <a:prstGeom prst="rect">
            <a:avLst/>
          </a:prstGeom>
        </p:spPr>
      </p:pic>
      <p:pic>
        <p:nvPicPr>
          <p:cNvPr id="5" name="Picture 4">
            <a:extLst>
              <a:ext uri="{FF2B5EF4-FFF2-40B4-BE49-F238E27FC236}">
                <a16:creationId xmlns:a16="http://schemas.microsoft.com/office/drawing/2014/main" id="{B67A3D7F-3AB7-E843-8261-E3CC5914851A}"/>
              </a:ext>
            </a:extLst>
          </p:cNvPr>
          <p:cNvPicPr>
            <a:picLocks noChangeAspect="1"/>
          </p:cNvPicPr>
          <p:nvPr/>
        </p:nvPicPr>
        <p:blipFill>
          <a:blip r:embed="rId7"/>
          <a:stretch>
            <a:fillRect/>
          </a:stretch>
        </p:blipFill>
        <p:spPr>
          <a:xfrm>
            <a:off x="4282867" y="821637"/>
            <a:ext cx="2148621" cy="2148621"/>
          </a:xfrm>
          <a:prstGeom prst="rect">
            <a:avLst/>
          </a:prstGeom>
        </p:spPr>
      </p:pic>
      <p:pic>
        <p:nvPicPr>
          <p:cNvPr id="9" name="Picture 8">
            <a:extLst>
              <a:ext uri="{FF2B5EF4-FFF2-40B4-BE49-F238E27FC236}">
                <a16:creationId xmlns:a16="http://schemas.microsoft.com/office/drawing/2014/main" id="{D88FA114-522B-404E-A1E4-5856C69A7F85}"/>
              </a:ext>
            </a:extLst>
          </p:cNvPr>
          <p:cNvPicPr>
            <a:picLocks noChangeAspect="1"/>
          </p:cNvPicPr>
          <p:nvPr/>
        </p:nvPicPr>
        <p:blipFill>
          <a:blip r:embed="rId8"/>
          <a:stretch>
            <a:fillRect/>
          </a:stretch>
        </p:blipFill>
        <p:spPr>
          <a:xfrm>
            <a:off x="4701013" y="3462370"/>
            <a:ext cx="1501575" cy="1501575"/>
          </a:xfrm>
          <a:prstGeom prst="rect">
            <a:avLst/>
          </a:prstGeom>
        </p:spPr>
      </p:pic>
      <p:sp>
        <p:nvSpPr>
          <p:cNvPr id="12" name="Titolo 1">
            <a:extLst>
              <a:ext uri="{FF2B5EF4-FFF2-40B4-BE49-F238E27FC236}">
                <a16:creationId xmlns:a16="http://schemas.microsoft.com/office/drawing/2014/main" id="{689787FA-1AC8-2A48-BEE7-6CAD5D541660}"/>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178098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65413A71-9838-6D4F-9264-A425E6A2C7FF}"/>
              </a:ext>
            </a:extLst>
          </p:cNvPr>
          <p:cNvSpPr>
            <a:spLocks noGrp="1"/>
          </p:cNvSpPr>
          <p:nvPr>
            <p:ph type="title"/>
          </p:nvPr>
        </p:nvSpPr>
        <p:spPr>
          <a:xfrm>
            <a:off x="838200" y="663296"/>
            <a:ext cx="10515600" cy="1325563"/>
          </a:xfrm>
        </p:spPr>
        <p:txBody>
          <a:bodyPr/>
          <a:lstStyle/>
          <a:p>
            <a:endParaRPr lang="it-IT"/>
          </a:p>
        </p:txBody>
      </p:sp>
      <p:sp>
        <p:nvSpPr>
          <p:cNvPr id="4" name="Segnaposto contenuto 3">
            <a:extLst>
              <a:ext uri="{FF2B5EF4-FFF2-40B4-BE49-F238E27FC236}">
                <a16:creationId xmlns:a16="http://schemas.microsoft.com/office/drawing/2014/main" id="{659A5A4E-201B-FF44-9C95-28C52D4EDEFE}"/>
              </a:ext>
            </a:extLst>
          </p:cNvPr>
          <p:cNvSpPr>
            <a:spLocks noGrp="1"/>
          </p:cNvSpPr>
          <p:nvPr>
            <p:ph idx="1"/>
          </p:nvPr>
        </p:nvSpPr>
        <p:spPr>
          <a:xfrm>
            <a:off x="838200" y="2123796"/>
            <a:ext cx="10515600" cy="4895850"/>
          </a:xfrm>
        </p:spPr>
        <p:txBody>
          <a:bodyPr/>
          <a:lstStyle/>
          <a:p>
            <a:endParaRPr lang="it-IT" dirty="0"/>
          </a:p>
        </p:txBody>
      </p:sp>
      <p:sp>
        <p:nvSpPr>
          <p:cNvPr id="2" name="Segnaposto numero diapositiva 1"/>
          <p:cNvSpPr>
            <a:spLocks noGrp="1"/>
          </p:cNvSpPr>
          <p:nvPr>
            <p:ph type="sldNum" sz="quarter" idx="12"/>
          </p:nvPr>
        </p:nvSpPr>
        <p:spPr>
          <a:xfrm>
            <a:off x="8610600" y="6654521"/>
            <a:ext cx="2743200" cy="365125"/>
          </a:xfrm>
        </p:spPr>
        <p:txBody>
          <a:bodyPr/>
          <a:lstStyle/>
          <a:p>
            <a:fld id="{B8C0A233-718F-4FCD-A9B5-BF2AB9BC1B13}" type="slidenum">
              <a:rPr lang="it-IT" smtClean="0"/>
              <a:pPr/>
              <a:t>28</a:t>
            </a:fld>
            <a:endParaRPr lang="it-IT" dirty="0"/>
          </a:p>
        </p:txBody>
      </p:sp>
      <p:pic>
        <p:nvPicPr>
          <p:cNvPr id="10" name="Picture 9">
            <a:extLst>
              <a:ext uri="{FF2B5EF4-FFF2-40B4-BE49-F238E27FC236}">
                <a16:creationId xmlns:a16="http://schemas.microsoft.com/office/drawing/2014/main" id="{2C19BB54-F014-9D4C-8731-5333F706F574}"/>
              </a:ext>
            </a:extLst>
          </p:cNvPr>
          <p:cNvPicPr>
            <a:picLocks noChangeAspect="1"/>
          </p:cNvPicPr>
          <p:nvPr/>
        </p:nvPicPr>
        <p:blipFill>
          <a:blip r:embed="rId3"/>
          <a:stretch>
            <a:fillRect/>
          </a:stretch>
        </p:blipFill>
        <p:spPr>
          <a:xfrm>
            <a:off x="373980" y="3507595"/>
            <a:ext cx="781051" cy="781051"/>
          </a:xfrm>
          <a:prstGeom prst="rect">
            <a:avLst/>
          </a:prstGeom>
        </p:spPr>
      </p:pic>
      <p:pic>
        <p:nvPicPr>
          <p:cNvPr id="12" name="Picture 11">
            <a:extLst>
              <a:ext uri="{FF2B5EF4-FFF2-40B4-BE49-F238E27FC236}">
                <a16:creationId xmlns:a16="http://schemas.microsoft.com/office/drawing/2014/main" id="{89A058EB-90D5-2F42-A0CD-D60E700B7F5B}"/>
              </a:ext>
            </a:extLst>
          </p:cNvPr>
          <p:cNvPicPr>
            <a:picLocks noChangeAspect="1"/>
          </p:cNvPicPr>
          <p:nvPr/>
        </p:nvPicPr>
        <p:blipFill>
          <a:blip r:embed="rId4"/>
          <a:stretch>
            <a:fillRect/>
          </a:stretch>
        </p:blipFill>
        <p:spPr>
          <a:xfrm>
            <a:off x="1803314" y="2450028"/>
            <a:ext cx="441660" cy="441660"/>
          </a:xfrm>
          <a:prstGeom prst="rect">
            <a:avLst/>
          </a:prstGeom>
          <a:ln>
            <a:noFill/>
          </a:ln>
        </p:spPr>
      </p:pic>
      <p:pic>
        <p:nvPicPr>
          <p:cNvPr id="13" name="Picture 12">
            <a:extLst>
              <a:ext uri="{FF2B5EF4-FFF2-40B4-BE49-F238E27FC236}">
                <a16:creationId xmlns:a16="http://schemas.microsoft.com/office/drawing/2014/main" id="{00F88622-4E6D-F04B-9BB7-60735548DA1E}"/>
              </a:ext>
            </a:extLst>
          </p:cNvPr>
          <p:cNvPicPr>
            <a:picLocks noChangeAspect="1"/>
          </p:cNvPicPr>
          <p:nvPr/>
        </p:nvPicPr>
        <p:blipFill>
          <a:blip r:embed="rId3"/>
          <a:stretch>
            <a:fillRect/>
          </a:stretch>
        </p:blipFill>
        <p:spPr>
          <a:xfrm>
            <a:off x="1803314" y="2971741"/>
            <a:ext cx="441660" cy="441660"/>
          </a:xfrm>
          <a:prstGeom prst="rect">
            <a:avLst/>
          </a:prstGeom>
          <a:ln>
            <a:noFill/>
          </a:ln>
        </p:spPr>
      </p:pic>
      <p:pic>
        <p:nvPicPr>
          <p:cNvPr id="14" name="Picture 13">
            <a:extLst>
              <a:ext uri="{FF2B5EF4-FFF2-40B4-BE49-F238E27FC236}">
                <a16:creationId xmlns:a16="http://schemas.microsoft.com/office/drawing/2014/main" id="{28B896FB-2B6E-194B-8118-25A4A4C9A1C2}"/>
              </a:ext>
            </a:extLst>
          </p:cNvPr>
          <p:cNvPicPr>
            <a:picLocks noChangeAspect="1"/>
          </p:cNvPicPr>
          <p:nvPr/>
        </p:nvPicPr>
        <p:blipFill>
          <a:blip r:embed="rId4"/>
          <a:stretch>
            <a:fillRect/>
          </a:stretch>
        </p:blipFill>
        <p:spPr>
          <a:xfrm>
            <a:off x="1808596" y="3507595"/>
            <a:ext cx="441660" cy="441660"/>
          </a:xfrm>
          <a:prstGeom prst="rect">
            <a:avLst/>
          </a:prstGeom>
          <a:ln>
            <a:noFill/>
          </a:ln>
        </p:spPr>
      </p:pic>
      <p:pic>
        <p:nvPicPr>
          <p:cNvPr id="15" name="Picture 14">
            <a:extLst>
              <a:ext uri="{FF2B5EF4-FFF2-40B4-BE49-F238E27FC236}">
                <a16:creationId xmlns:a16="http://schemas.microsoft.com/office/drawing/2014/main" id="{C0522C9E-13D5-A243-8ECB-2D09B59AA58E}"/>
              </a:ext>
            </a:extLst>
          </p:cNvPr>
          <p:cNvPicPr>
            <a:picLocks noChangeAspect="1"/>
          </p:cNvPicPr>
          <p:nvPr/>
        </p:nvPicPr>
        <p:blipFill>
          <a:blip r:embed="rId3"/>
          <a:stretch>
            <a:fillRect/>
          </a:stretch>
        </p:blipFill>
        <p:spPr>
          <a:xfrm>
            <a:off x="1808596" y="4029308"/>
            <a:ext cx="441660" cy="441660"/>
          </a:xfrm>
          <a:prstGeom prst="rect">
            <a:avLst/>
          </a:prstGeom>
          <a:ln>
            <a:noFill/>
          </a:ln>
        </p:spPr>
      </p:pic>
      <p:pic>
        <p:nvPicPr>
          <p:cNvPr id="16" name="Picture 15">
            <a:extLst>
              <a:ext uri="{FF2B5EF4-FFF2-40B4-BE49-F238E27FC236}">
                <a16:creationId xmlns:a16="http://schemas.microsoft.com/office/drawing/2014/main" id="{EEB15342-9CFD-484C-9765-F0B55927B38B}"/>
              </a:ext>
            </a:extLst>
          </p:cNvPr>
          <p:cNvPicPr>
            <a:picLocks noChangeAspect="1"/>
          </p:cNvPicPr>
          <p:nvPr/>
        </p:nvPicPr>
        <p:blipFill>
          <a:blip r:embed="rId4"/>
          <a:stretch>
            <a:fillRect/>
          </a:stretch>
        </p:blipFill>
        <p:spPr>
          <a:xfrm>
            <a:off x="1803314" y="4565162"/>
            <a:ext cx="441660" cy="441660"/>
          </a:xfrm>
          <a:prstGeom prst="rect">
            <a:avLst/>
          </a:prstGeom>
          <a:ln>
            <a:noFill/>
          </a:ln>
        </p:spPr>
      </p:pic>
      <p:pic>
        <p:nvPicPr>
          <p:cNvPr id="17" name="Picture 16">
            <a:extLst>
              <a:ext uri="{FF2B5EF4-FFF2-40B4-BE49-F238E27FC236}">
                <a16:creationId xmlns:a16="http://schemas.microsoft.com/office/drawing/2014/main" id="{72BEE2B0-3B8E-1944-B694-5F1F5835DE23}"/>
              </a:ext>
            </a:extLst>
          </p:cNvPr>
          <p:cNvPicPr>
            <a:picLocks noChangeAspect="1"/>
          </p:cNvPicPr>
          <p:nvPr/>
        </p:nvPicPr>
        <p:blipFill>
          <a:blip r:embed="rId4"/>
          <a:stretch>
            <a:fillRect/>
          </a:stretch>
        </p:blipFill>
        <p:spPr>
          <a:xfrm>
            <a:off x="3170719" y="1592361"/>
            <a:ext cx="441660" cy="441660"/>
          </a:xfrm>
          <a:prstGeom prst="rect">
            <a:avLst/>
          </a:prstGeom>
          <a:ln>
            <a:noFill/>
          </a:ln>
        </p:spPr>
      </p:pic>
      <p:pic>
        <p:nvPicPr>
          <p:cNvPr id="18" name="Picture 17">
            <a:extLst>
              <a:ext uri="{FF2B5EF4-FFF2-40B4-BE49-F238E27FC236}">
                <a16:creationId xmlns:a16="http://schemas.microsoft.com/office/drawing/2014/main" id="{C7AEBFD8-6471-5A42-816F-B00764BF7E94}"/>
              </a:ext>
            </a:extLst>
          </p:cNvPr>
          <p:cNvPicPr>
            <a:picLocks noChangeAspect="1"/>
          </p:cNvPicPr>
          <p:nvPr/>
        </p:nvPicPr>
        <p:blipFill>
          <a:blip r:embed="rId3"/>
          <a:stretch>
            <a:fillRect/>
          </a:stretch>
        </p:blipFill>
        <p:spPr>
          <a:xfrm>
            <a:off x="3170719" y="2114074"/>
            <a:ext cx="441660" cy="441660"/>
          </a:xfrm>
          <a:prstGeom prst="rect">
            <a:avLst/>
          </a:prstGeom>
          <a:ln>
            <a:noFill/>
          </a:ln>
        </p:spPr>
      </p:pic>
      <p:pic>
        <p:nvPicPr>
          <p:cNvPr id="19" name="Picture 18">
            <a:extLst>
              <a:ext uri="{FF2B5EF4-FFF2-40B4-BE49-F238E27FC236}">
                <a16:creationId xmlns:a16="http://schemas.microsoft.com/office/drawing/2014/main" id="{FCF1DEC8-37EA-C94D-A60E-48F52F015218}"/>
              </a:ext>
            </a:extLst>
          </p:cNvPr>
          <p:cNvPicPr>
            <a:picLocks noChangeAspect="1"/>
          </p:cNvPicPr>
          <p:nvPr/>
        </p:nvPicPr>
        <p:blipFill>
          <a:blip r:embed="rId4"/>
          <a:stretch>
            <a:fillRect/>
          </a:stretch>
        </p:blipFill>
        <p:spPr>
          <a:xfrm>
            <a:off x="3176001" y="2649928"/>
            <a:ext cx="441660" cy="441660"/>
          </a:xfrm>
          <a:prstGeom prst="rect">
            <a:avLst/>
          </a:prstGeom>
          <a:ln>
            <a:noFill/>
          </a:ln>
        </p:spPr>
      </p:pic>
      <p:pic>
        <p:nvPicPr>
          <p:cNvPr id="20" name="Picture 19">
            <a:extLst>
              <a:ext uri="{FF2B5EF4-FFF2-40B4-BE49-F238E27FC236}">
                <a16:creationId xmlns:a16="http://schemas.microsoft.com/office/drawing/2014/main" id="{461D5CA4-8F3F-9A45-8E99-4FC43C9176FF}"/>
              </a:ext>
            </a:extLst>
          </p:cNvPr>
          <p:cNvPicPr>
            <a:picLocks noChangeAspect="1"/>
          </p:cNvPicPr>
          <p:nvPr/>
        </p:nvPicPr>
        <p:blipFill>
          <a:blip r:embed="rId3"/>
          <a:stretch>
            <a:fillRect/>
          </a:stretch>
        </p:blipFill>
        <p:spPr>
          <a:xfrm>
            <a:off x="3176001" y="3171641"/>
            <a:ext cx="441660" cy="441660"/>
          </a:xfrm>
          <a:prstGeom prst="rect">
            <a:avLst/>
          </a:prstGeom>
          <a:ln>
            <a:noFill/>
          </a:ln>
        </p:spPr>
      </p:pic>
      <p:pic>
        <p:nvPicPr>
          <p:cNvPr id="21" name="Picture 20">
            <a:extLst>
              <a:ext uri="{FF2B5EF4-FFF2-40B4-BE49-F238E27FC236}">
                <a16:creationId xmlns:a16="http://schemas.microsoft.com/office/drawing/2014/main" id="{730F4E30-953C-754A-89FC-DEB6CB6F6EF4}"/>
              </a:ext>
            </a:extLst>
          </p:cNvPr>
          <p:cNvPicPr>
            <a:picLocks noChangeAspect="1"/>
          </p:cNvPicPr>
          <p:nvPr/>
        </p:nvPicPr>
        <p:blipFill>
          <a:blip r:embed="rId4"/>
          <a:stretch>
            <a:fillRect/>
          </a:stretch>
        </p:blipFill>
        <p:spPr>
          <a:xfrm>
            <a:off x="3170719" y="3732342"/>
            <a:ext cx="441660" cy="441660"/>
          </a:xfrm>
          <a:prstGeom prst="rect">
            <a:avLst/>
          </a:prstGeom>
          <a:ln>
            <a:noFill/>
          </a:ln>
        </p:spPr>
      </p:pic>
      <p:pic>
        <p:nvPicPr>
          <p:cNvPr id="22" name="Picture 21">
            <a:extLst>
              <a:ext uri="{FF2B5EF4-FFF2-40B4-BE49-F238E27FC236}">
                <a16:creationId xmlns:a16="http://schemas.microsoft.com/office/drawing/2014/main" id="{65E7730B-2BBA-9647-A2FA-EE77718A60CA}"/>
              </a:ext>
            </a:extLst>
          </p:cNvPr>
          <p:cNvPicPr>
            <a:picLocks noChangeAspect="1"/>
          </p:cNvPicPr>
          <p:nvPr/>
        </p:nvPicPr>
        <p:blipFill>
          <a:blip r:embed="rId3"/>
          <a:stretch>
            <a:fillRect/>
          </a:stretch>
        </p:blipFill>
        <p:spPr>
          <a:xfrm>
            <a:off x="3170719" y="4254055"/>
            <a:ext cx="441660" cy="441660"/>
          </a:xfrm>
          <a:prstGeom prst="rect">
            <a:avLst/>
          </a:prstGeom>
          <a:ln>
            <a:noFill/>
          </a:ln>
        </p:spPr>
      </p:pic>
      <p:pic>
        <p:nvPicPr>
          <p:cNvPr id="23" name="Picture 22">
            <a:extLst>
              <a:ext uri="{FF2B5EF4-FFF2-40B4-BE49-F238E27FC236}">
                <a16:creationId xmlns:a16="http://schemas.microsoft.com/office/drawing/2014/main" id="{510E7FA6-E1E2-8B48-A985-95FD1866BE66}"/>
              </a:ext>
            </a:extLst>
          </p:cNvPr>
          <p:cNvPicPr>
            <a:picLocks noChangeAspect="1"/>
          </p:cNvPicPr>
          <p:nvPr/>
        </p:nvPicPr>
        <p:blipFill>
          <a:blip r:embed="rId4"/>
          <a:stretch>
            <a:fillRect/>
          </a:stretch>
        </p:blipFill>
        <p:spPr>
          <a:xfrm>
            <a:off x="3176001" y="4789909"/>
            <a:ext cx="441660" cy="441660"/>
          </a:xfrm>
          <a:prstGeom prst="rect">
            <a:avLst/>
          </a:prstGeom>
          <a:ln>
            <a:noFill/>
          </a:ln>
        </p:spPr>
      </p:pic>
      <p:pic>
        <p:nvPicPr>
          <p:cNvPr id="24" name="Picture 23">
            <a:extLst>
              <a:ext uri="{FF2B5EF4-FFF2-40B4-BE49-F238E27FC236}">
                <a16:creationId xmlns:a16="http://schemas.microsoft.com/office/drawing/2014/main" id="{CE095854-5DCF-1943-B969-93CF7C534C31}"/>
              </a:ext>
            </a:extLst>
          </p:cNvPr>
          <p:cNvPicPr>
            <a:picLocks noChangeAspect="1"/>
          </p:cNvPicPr>
          <p:nvPr/>
        </p:nvPicPr>
        <p:blipFill>
          <a:blip r:embed="rId3"/>
          <a:stretch>
            <a:fillRect/>
          </a:stretch>
        </p:blipFill>
        <p:spPr>
          <a:xfrm>
            <a:off x="3176001" y="5311622"/>
            <a:ext cx="441660" cy="441660"/>
          </a:xfrm>
          <a:prstGeom prst="rect">
            <a:avLst/>
          </a:prstGeom>
          <a:ln>
            <a:noFill/>
          </a:ln>
        </p:spPr>
      </p:pic>
      <p:pic>
        <p:nvPicPr>
          <p:cNvPr id="25" name="Picture 24">
            <a:extLst>
              <a:ext uri="{FF2B5EF4-FFF2-40B4-BE49-F238E27FC236}">
                <a16:creationId xmlns:a16="http://schemas.microsoft.com/office/drawing/2014/main" id="{480D6A79-EE20-F545-9193-E406D8EB953D}"/>
              </a:ext>
            </a:extLst>
          </p:cNvPr>
          <p:cNvPicPr>
            <a:picLocks noChangeAspect="1"/>
          </p:cNvPicPr>
          <p:nvPr/>
        </p:nvPicPr>
        <p:blipFill>
          <a:blip r:embed="rId4"/>
          <a:stretch>
            <a:fillRect/>
          </a:stretch>
        </p:blipFill>
        <p:spPr>
          <a:xfrm>
            <a:off x="4827825" y="573748"/>
            <a:ext cx="441660" cy="441660"/>
          </a:xfrm>
          <a:prstGeom prst="rect">
            <a:avLst/>
          </a:prstGeom>
          <a:ln>
            <a:noFill/>
          </a:ln>
        </p:spPr>
      </p:pic>
      <p:pic>
        <p:nvPicPr>
          <p:cNvPr id="26" name="Picture 25">
            <a:extLst>
              <a:ext uri="{FF2B5EF4-FFF2-40B4-BE49-F238E27FC236}">
                <a16:creationId xmlns:a16="http://schemas.microsoft.com/office/drawing/2014/main" id="{A7D18742-2E54-004E-8A43-92B779F5703C}"/>
              </a:ext>
            </a:extLst>
          </p:cNvPr>
          <p:cNvPicPr>
            <a:picLocks noChangeAspect="1"/>
          </p:cNvPicPr>
          <p:nvPr/>
        </p:nvPicPr>
        <p:blipFill>
          <a:blip r:embed="rId3"/>
          <a:stretch>
            <a:fillRect/>
          </a:stretch>
        </p:blipFill>
        <p:spPr>
          <a:xfrm>
            <a:off x="4827825" y="1095461"/>
            <a:ext cx="441660" cy="441660"/>
          </a:xfrm>
          <a:prstGeom prst="rect">
            <a:avLst/>
          </a:prstGeom>
          <a:ln>
            <a:noFill/>
          </a:ln>
        </p:spPr>
      </p:pic>
      <p:pic>
        <p:nvPicPr>
          <p:cNvPr id="27" name="Picture 26">
            <a:extLst>
              <a:ext uri="{FF2B5EF4-FFF2-40B4-BE49-F238E27FC236}">
                <a16:creationId xmlns:a16="http://schemas.microsoft.com/office/drawing/2014/main" id="{ABFFB11F-B8B9-F844-B5DF-B460CD519485}"/>
              </a:ext>
            </a:extLst>
          </p:cNvPr>
          <p:cNvPicPr>
            <a:picLocks noChangeAspect="1"/>
          </p:cNvPicPr>
          <p:nvPr/>
        </p:nvPicPr>
        <p:blipFill>
          <a:blip r:embed="rId4"/>
          <a:stretch>
            <a:fillRect/>
          </a:stretch>
        </p:blipFill>
        <p:spPr>
          <a:xfrm>
            <a:off x="4833107" y="1631315"/>
            <a:ext cx="441660" cy="441660"/>
          </a:xfrm>
          <a:prstGeom prst="rect">
            <a:avLst/>
          </a:prstGeom>
          <a:ln>
            <a:noFill/>
          </a:ln>
        </p:spPr>
      </p:pic>
      <p:pic>
        <p:nvPicPr>
          <p:cNvPr id="28" name="Picture 27">
            <a:extLst>
              <a:ext uri="{FF2B5EF4-FFF2-40B4-BE49-F238E27FC236}">
                <a16:creationId xmlns:a16="http://schemas.microsoft.com/office/drawing/2014/main" id="{C8A3AA7A-234F-734C-A038-1A37FBC9F62E}"/>
              </a:ext>
            </a:extLst>
          </p:cNvPr>
          <p:cNvPicPr>
            <a:picLocks noChangeAspect="1"/>
          </p:cNvPicPr>
          <p:nvPr/>
        </p:nvPicPr>
        <p:blipFill>
          <a:blip r:embed="rId3"/>
          <a:stretch>
            <a:fillRect/>
          </a:stretch>
        </p:blipFill>
        <p:spPr>
          <a:xfrm>
            <a:off x="4833107" y="2153028"/>
            <a:ext cx="441660" cy="441660"/>
          </a:xfrm>
          <a:prstGeom prst="rect">
            <a:avLst/>
          </a:prstGeom>
          <a:ln>
            <a:noFill/>
          </a:ln>
        </p:spPr>
      </p:pic>
      <p:pic>
        <p:nvPicPr>
          <p:cNvPr id="29" name="Picture 28">
            <a:extLst>
              <a:ext uri="{FF2B5EF4-FFF2-40B4-BE49-F238E27FC236}">
                <a16:creationId xmlns:a16="http://schemas.microsoft.com/office/drawing/2014/main" id="{62A7EA83-5549-7C4D-84EA-4C4A0103BFD1}"/>
              </a:ext>
            </a:extLst>
          </p:cNvPr>
          <p:cNvPicPr>
            <a:picLocks noChangeAspect="1"/>
          </p:cNvPicPr>
          <p:nvPr/>
        </p:nvPicPr>
        <p:blipFill>
          <a:blip r:embed="rId4"/>
          <a:stretch>
            <a:fillRect/>
          </a:stretch>
        </p:blipFill>
        <p:spPr>
          <a:xfrm>
            <a:off x="4827825" y="2713729"/>
            <a:ext cx="441660" cy="441660"/>
          </a:xfrm>
          <a:prstGeom prst="rect">
            <a:avLst/>
          </a:prstGeom>
          <a:ln>
            <a:noFill/>
          </a:ln>
        </p:spPr>
      </p:pic>
      <p:pic>
        <p:nvPicPr>
          <p:cNvPr id="30" name="Picture 29">
            <a:extLst>
              <a:ext uri="{FF2B5EF4-FFF2-40B4-BE49-F238E27FC236}">
                <a16:creationId xmlns:a16="http://schemas.microsoft.com/office/drawing/2014/main" id="{0DAD1A22-84A1-6D48-9CD9-B25945FFB42C}"/>
              </a:ext>
            </a:extLst>
          </p:cNvPr>
          <p:cNvPicPr>
            <a:picLocks noChangeAspect="1"/>
          </p:cNvPicPr>
          <p:nvPr/>
        </p:nvPicPr>
        <p:blipFill>
          <a:blip r:embed="rId3"/>
          <a:stretch>
            <a:fillRect/>
          </a:stretch>
        </p:blipFill>
        <p:spPr>
          <a:xfrm>
            <a:off x="4827825" y="3235442"/>
            <a:ext cx="441660" cy="441660"/>
          </a:xfrm>
          <a:prstGeom prst="rect">
            <a:avLst/>
          </a:prstGeom>
          <a:ln>
            <a:noFill/>
          </a:ln>
        </p:spPr>
      </p:pic>
      <p:pic>
        <p:nvPicPr>
          <p:cNvPr id="31" name="Picture 30">
            <a:extLst>
              <a:ext uri="{FF2B5EF4-FFF2-40B4-BE49-F238E27FC236}">
                <a16:creationId xmlns:a16="http://schemas.microsoft.com/office/drawing/2014/main" id="{CF6086B2-48C0-B24A-9081-2BB7B65DCA99}"/>
              </a:ext>
            </a:extLst>
          </p:cNvPr>
          <p:cNvPicPr>
            <a:picLocks noChangeAspect="1"/>
          </p:cNvPicPr>
          <p:nvPr/>
        </p:nvPicPr>
        <p:blipFill>
          <a:blip r:embed="rId4"/>
          <a:stretch>
            <a:fillRect/>
          </a:stretch>
        </p:blipFill>
        <p:spPr>
          <a:xfrm>
            <a:off x="4833107" y="3771296"/>
            <a:ext cx="441660" cy="441660"/>
          </a:xfrm>
          <a:prstGeom prst="rect">
            <a:avLst/>
          </a:prstGeom>
          <a:ln>
            <a:noFill/>
          </a:ln>
        </p:spPr>
      </p:pic>
      <p:pic>
        <p:nvPicPr>
          <p:cNvPr id="32" name="Picture 31">
            <a:extLst>
              <a:ext uri="{FF2B5EF4-FFF2-40B4-BE49-F238E27FC236}">
                <a16:creationId xmlns:a16="http://schemas.microsoft.com/office/drawing/2014/main" id="{2AA21241-B3DF-E845-8343-46FCFE6728C9}"/>
              </a:ext>
            </a:extLst>
          </p:cNvPr>
          <p:cNvPicPr>
            <a:picLocks noChangeAspect="1"/>
          </p:cNvPicPr>
          <p:nvPr/>
        </p:nvPicPr>
        <p:blipFill>
          <a:blip r:embed="rId3"/>
          <a:stretch>
            <a:fillRect/>
          </a:stretch>
        </p:blipFill>
        <p:spPr>
          <a:xfrm>
            <a:off x="4833107" y="4293009"/>
            <a:ext cx="441660" cy="441660"/>
          </a:xfrm>
          <a:prstGeom prst="rect">
            <a:avLst/>
          </a:prstGeom>
          <a:ln>
            <a:noFill/>
          </a:ln>
        </p:spPr>
      </p:pic>
      <p:pic>
        <p:nvPicPr>
          <p:cNvPr id="33" name="Picture 32">
            <a:extLst>
              <a:ext uri="{FF2B5EF4-FFF2-40B4-BE49-F238E27FC236}">
                <a16:creationId xmlns:a16="http://schemas.microsoft.com/office/drawing/2014/main" id="{10163F6D-8290-6545-AA70-3BAC592FCA89}"/>
              </a:ext>
            </a:extLst>
          </p:cNvPr>
          <p:cNvPicPr>
            <a:picLocks noChangeAspect="1"/>
          </p:cNvPicPr>
          <p:nvPr/>
        </p:nvPicPr>
        <p:blipFill>
          <a:blip r:embed="rId4"/>
          <a:stretch>
            <a:fillRect/>
          </a:stretch>
        </p:blipFill>
        <p:spPr>
          <a:xfrm>
            <a:off x="4827825" y="4814722"/>
            <a:ext cx="441660" cy="441660"/>
          </a:xfrm>
          <a:prstGeom prst="rect">
            <a:avLst/>
          </a:prstGeom>
          <a:ln>
            <a:noFill/>
          </a:ln>
        </p:spPr>
      </p:pic>
      <p:pic>
        <p:nvPicPr>
          <p:cNvPr id="34" name="Picture 33">
            <a:extLst>
              <a:ext uri="{FF2B5EF4-FFF2-40B4-BE49-F238E27FC236}">
                <a16:creationId xmlns:a16="http://schemas.microsoft.com/office/drawing/2014/main" id="{DA09A67E-CCC9-6048-984D-59AC8876078B}"/>
              </a:ext>
            </a:extLst>
          </p:cNvPr>
          <p:cNvPicPr>
            <a:picLocks noChangeAspect="1"/>
          </p:cNvPicPr>
          <p:nvPr/>
        </p:nvPicPr>
        <p:blipFill>
          <a:blip r:embed="rId3"/>
          <a:stretch>
            <a:fillRect/>
          </a:stretch>
        </p:blipFill>
        <p:spPr>
          <a:xfrm>
            <a:off x="4827825" y="5336435"/>
            <a:ext cx="441660" cy="441660"/>
          </a:xfrm>
          <a:prstGeom prst="rect">
            <a:avLst/>
          </a:prstGeom>
          <a:ln>
            <a:noFill/>
          </a:ln>
        </p:spPr>
      </p:pic>
      <p:pic>
        <p:nvPicPr>
          <p:cNvPr id="35" name="Picture 34">
            <a:extLst>
              <a:ext uri="{FF2B5EF4-FFF2-40B4-BE49-F238E27FC236}">
                <a16:creationId xmlns:a16="http://schemas.microsoft.com/office/drawing/2014/main" id="{B2722258-8E5C-C640-AEDF-A0D21C356F0B}"/>
              </a:ext>
            </a:extLst>
          </p:cNvPr>
          <p:cNvPicPr>
            <a:picLocks noChangeAspect="1"/>
          </p:cNvPicPr>
          <p:nvPr/>
        </p:nvPicPr>
        <p:blipFill>
          <a:blip r:embed="rId4"/>
          <a:stretch>
            <a:fillRect/>
          </a:stretch>
        </p:blipFill>
        <p:spPr>
          <a:xfrm>
            <a:off x="4833107" y="5872289"/>
            <a:ext cx="441660" cy="441660"/>
          </a:xfrm>
          <a:prstGeom prst="rect">
            <a:avLst/>
          </a:prstGeom>
          <a:ln>
            <a:noFill/>
          </a:ln>
        </p:spPr>
      </p:pic>
      <p:pic>
        <p:nvPicPr>
          <p:cNvPr id="36" name="Picture 35">
            <a:extLst>
              <a:ext uri="{FF2B5EF4-FFF2-40B4-BE49-F238E27FC236}">
                <a16:creationId xmlns:a16="http://schemas.microsoft.com/office/drawing/2014/main" id="{974A2EDD-E22C-3140-8594-330BDF8EF561}"/>
              </a:ext>
            </a:extLst>
          </p:cNvPr>
          <p:cNvPicPr>
            <a:picLocks noChangeAspect="1"/>
          </p:cNvPicPr>
          <p:nvPr/>
        </p:nvPicPr>
        <p:blipFill>
          <a:blip r:embed="rId3"/>
          <a:stretch>
            <a:fillRect/>
          </a:stretch>
        </p:blipFill>
        <p:spPr>
          <a:xfrm>
            <a:off x="4833107" y="6394002"/>
            <a:ext cx="441660" cy="441660"/>
          </a:xfrm>
          <a:prstGeom prst="rect">
            <a:avLst/>
          </a:prstGeom>
          <a:ln>
            <a:noFill/>
          </a:ln>
        </p:spPr>
      </p:pic>
      <p:pic>
        <p:nvPicPr>
          <p:cNvPr id="37" name="Picture 36">
            <a:extLst>
              <a:ext uri="{FF2B5EF4-FFF2-40B4-BE49-F238E27FC236}">
                <a16:creationId xmlns:a16="http://schemas.microsoft.com/office/drawing/2014/main" id="{804BBE10-805A-E14B-AA68-DC06C5660835}"/>
              </a:ext>
            </a:extLst>
          </p:cNvPr>
          <p:cNvPicPr>
            <a:picLocks noChangeAspect="1"/>
          </p:cNvPicPr>
          <p:nvPr/>
        </p:nvPicPr>
        <p:blipFill>
          <a:blip r:embed="rId4"/>
          <a:stretch>
            <a:fillRect/>
          </a:stretch>
        </p:blipFill>
        <p:spPr>
          <a:xfrm>
            <a:off x="6446669" y="595064"/>
            <a:ext cx="441660" cy="441660"/>
          </a:xfrm>
          <a:prstGeom prst="rect">
            <a:avLst/>
          </a:prstGeom>
          <a:ln>
            <a:noFill/>
          </a:ln>
        </p:spPr>
      </p:pic>
      <p:pic>
        <p:nvPicPr>
          <p:cNvPr id="38" name="Picture 37">
            <a:extLst>
              <a:ext uri="{FF2B5EF4-FFF2-40B4-BE49-F238E27FC236}">
                <a16:creationId xmlns:a16="http://schemas.microsoft.com/office/drawing/2014/main" id="{D83A7583-FABD-C146-A08A-CFB2A9474B72}"/>
              </a:ext>
            </a:extLst>
          </p:cNvPr>
          <p:cNvPicPr>
            <a:picLocks noChangeAspect="1"/>
          </p:cNvPicPr>
          <p:nvPr/>
        </p:nvPicPr>
        <p:blipFill>
          <a:blip r:embed="rId3"/>
          <a:stretch>
            <a:fillRect/>
          </a:stretch>
        </p:blipFill>
        <p:spPr>
          <a:xfrm>
            <a:off x="6446669" y="1116777"/>
            <a:ext cx="441660" cy="441660"/>
          </a:xfrm>
          <a:prstGeom prst="rect">
            <a:avLst/>
          </a:prstGeom>
          <a:ln>
            <a:noFill/>
          </a:ln>
        </p:spPr>
      </p:pic>
      <p:pic>
        <p:nvPicPr>
          <p:cNvPr id="39" name="Picture 38">
            <a:extLst>
              <a:ext uri="{FF2B5EF4-FFF2-40B4-BE49-F238E27FC236}">
                <a16:creationId xmlns:a16="http://schemas.microsoft.com/office/drawing/2014/main" id="{60E91EE5-5C85-904B-9899-33FF951F2321}"/>
              </a:ext>
            </a:extLst>
          </p:cNvPr>
          <p:cNvPicPr>
            <a:picLocks noChangeAspect="1"/>
          </p:cNvPicPr>
          <p:nvPr/>
        </p:nvPicPr>
        <p:blipFill>
          <a:blip r:embed="rId4"/>
          <a:stretch>
            <a:fillRect/>
          </a:stretch>
        </p:blipFill>
        <p:spPr>
          <a:xfrm>
            <a:off x="6451951" y="1652631"/>
            <a:ext cx="441660" cy="441660"/>
          </a:xfrm>
          <a:prstGeom prst="rect">
            <a:avLst/>
          </a:prstGeom>
          <a:ln>
            <a:noFill/>
          </a:ln>
        </p:spPr>
      </p:pic>
      <p:pic>
        <p:nvPicPr>
          <p:cNvPr id="40" name="Picture 39">
            <a:extLst>
              <a:ext uri="{FF2B5EF4-FFF2-40B4-BE49-F238E27FC236}">
                <a16:creationId xmlns:a16="http://schemas.microsoft.com/office/drawing/2014/main" id="{D6F3E6AE-3994-3547-91EA-32CBA2B6FD71}"/>
              </a:ext>
            </a:extLst>
          </p:cNvPr>
          <p:cNvPicPr>
            <a:picLocks noChangeAspect="1"/>
          </p:cNvPicPr>
          <p:nvPr/>
        </p:nvPicPr>
        <p:blipFill>
          <a:blip r:embed="rId3"/>
          <a:stretch>
            <a:fillRect/>
          </a:stretch>
        </p:blipFill>
        <p:spPr>
          <a:xfrm>
            <a:off x="6451951" y="2174344"/>
            <a:ext cx="441660" cy="441660"/>
          </a:xfrm>
          <a:prstGeom prst="rect">
            <a:avLst/>
          </a:prstGeom>
          <a:ln>
            <a:noFill/>
          </a:ln>
        </p:spPr>
      </p:pic>
      <p:pic>
        <p:nvPicPr>
          <p:cNvPr id="41" name="Picture 40">
            <a:extLst>
              <a:ext uri="{FF2B5EF4-FFF2-40B4-BE49-F238E27FC236}">
                <a16:creationId xmlns:a16="http://schemas.microsoft.com/office/drawing/2014/main" id="{A4761AC2-07F7-1246-A14D-509B9066B788}"/>
              </a:ext>
            </a:extLst>
          </p:cNvPr>
          <p:cNvPicPr>
            <a:picLocks noChangeAspect="1"/>
          </p:cNvPicPr>
          <p:nvPr/>
        </p:nvPicPr>
        <p:blipFill>
          <a:blip r:embed="rId4"/>
          <a:stretch>
            <a:fillRect/>
          </a:stretch>
        </p:blipFill>
        <p:spPr>
          <a:xfrm>
            <a:off x="6446669" y="2735045"/>
            <a:ext cx="441660" cy="441660"/>
          </a:xfrm>
          <a:prstGeom prst="rect">
            <a:avLst/>
          </a:prstGeom>
          <a:ln>
            <a:noFill/>
          </a:ln>
        </p:spPr>
      </p:pic>
      <p:pic>
        <p:nvPicPr>
          <p:cNvPr id="42" name="Picture 41">
            <a:extLst>
              <a:ext uri="{FF2B5EF4-FFF2-40B4-BE49-F238E27FC236}">
                <a16:creationId xmlns:a16="http://schemas.microsoft.com/office/drawing/2014/main" id="{6E872CE8-58B0-F545-AFD6-2FE4D3E6DA6D}"/>
              </a:ext>
            </a:extLst>
          </p:cNvPr>
          <p:cNvPicPr>
            <a:picLocks noChangeAspect="1"/>
          </p:cNvPicPr>
          <p:nvPr/>
        </p:nvPicPr>
        <p:blipFill>
          <a:blip r:embed="rId3"/>
          <a:stretch>
            <a:fillRect/>
          </a:stretch>
        </p:blipFill>
        <p:spPr>
          <a:xfrm>
            <a:off x="6446669" y="3256758"/>
            <a:ext cx="441660" cy="441660"/>
          </a:xfrm>
          <a:prstGeom prst="rect">
            <a:avLst/>
          </a:prstGeom>
          <a:ln>
            <a:noFill/>
          </a:ln>
        </p:spPr>
      </p:pic>
      <p:pic>
        <p:nvPicPr>
          <p:cNvPr id="43" name="Picture 42">
            <a:extLst>
              <a:ext uri="{FF2B5EF4-FFF2-40B4-BE49-F238E27FC236}">
                <a16:creationId xmlns:a16="http://schemas.microsoft.com/office/drawing/2014/main" id="{044DC222-66CB-6748-A80E-38395951F649}"/>
              </a:ext>
            </a:extLst>
          </p:cNvPr>
          <p:cNvPicPr>
            <a:picLocks noChangeAspect="1"/>
          </p:cNvPicPr>
          <p:nvPr/>
        </p:nvPicPr>
        <p:blipFill>
          <a:blip r:embed="rId4"/>
          <a:stretch>
            <a:fillRect/>
          </a:stretch>
        </p:blipFill>
        <p:spPr>
          <a:xfrm>
            <a:off x="6451951" y="3792612"/>
            <a:ext cx="441660" cy="441660"/>
          </a:xfrm>
          <a:prstGeom prst="rect">
            <a:avLst/>
          </a:prstGeom>
          <a:ln>
            <a:noFill/>
          </a:ln>
        </p:spPr>
      </p:pic>
      <p:pic>
        <p:nvPicPr>
          <p:cNvPr id="44" name="Picture 43">
            <a:extLst>
              <a:ext uri="{FF2B5EF4-FFF2-40B4-BE49-F238E27FC236}">
                <a16:creationId xmlns:a16="http://schemas.microsoft.com/office/drawing/2014/main" id="{152519A7-FC66-0F49-8B6C-189C92A8F3ED}"/>
              </a:ext>
            </a:extLst>
          </p:cNvPr>
          <p:cNvPicPr>
            <a:picLocks noChangeAspect="1"/>
          </p:cNvPicPr>
          <p:nvPr/>
        </p:nvPicPr>
        <p:blipFill>
          <a:blip r:embed="rId3"/>
          <a:stretch>
            <a:fillRect/>
          </a:stretch>
        </p:blipFill>
        <p:spPr>
          <a:xfrm>
            <a:off x="6451951" y="4314325"/>
            <a:ext cx="441660" cy="441660"/>
          </a:xfrm>
          <a:prstGeom prst="rect">
            <a:avLst/>
          </a:prstGeom>
          <a:ln>
            <a:noFill/>
          </a:ln>
        </p:spPr>
      </p:pic>
      <p:pic>
        <p:nvPicPr>
          <p:cNvPr id="45" name="Picture 44">
            <a:extLst>
              <a:ext uri="{FF2B5EF4-FFF2-40B4-BE49-F238E27FC236}">
                <a16:creationId xmlns:a16="http://schemas.microsoft.com/office/drawing/2014/main" id="{A8957787-A354-8E43-AA3E-A271EA2C6BC0}"/>
              </a:ext>
            </a:extLst>
          </p:cNvPr>
          <p:cNvPicPr>
            <a:picLocks noChangeAspect="1"/>
          </p:cNvPicPr>
          <p:nvPr/>
        </p:nvPicPr>
        <p:blipFill>
          <a:blip r:embed="rId4"/>
          <a:stretch>
            <a:fillRect/>
          </a:stretch>
        </p:blipFill>
        <p:spPr>
          <a:xfrm>
            <a:off x="6446669" y="4836038"/>
            <a:ext cx="441660" cy="441660"/>
          </a:xfrm>
          <a:prstGeom prst="rect">
            <a:avLst/>
          </a:prstGeom>
          <a:ln>
            <a:noFill/>
          </a:ln>
        </p:spPr>
      </p:pic>
      <p:pic>
        <p:nvPicPr>
          <p:cNvPr id="46" name="Picture 45">
            <a:extLst>
              <a:ext uri="{FF2B5EF4-FFF2-40B4-BE49-F238E27FC236}">
                <a16:creationId xmlns:a16="http://schemas.microsoft.com/office/drawing/2014/main" id="{00E2B27F-6CC8-E64F-BEB0-57F6263C256D}"/>
              </a:ext>
            </a:extLst>
          </p:cNvPr>
          <p:cNvPicPr>
            <a:picLocks noChangeAspect="1"/>
          </p:cNvPicPr>
          <p:nvPr/>
        </p:nvPicPr>
        <p:blipFill>
          <a:blip r:embed="rId3"/>
          <a:stretch>
            <a:fillRect/>
          </a:stretch>
        </p:blipFill>
        <p:spPr>
          <a:xfrm>
            <a:off x="6446669" y="5357751"/>
            <a:ext cx="441660" cy="441660"/>
          </a:xfrm>
          <a:prstGeom prst="rect">
            <a:avLst/>
          </a:prstGeom>
          <a:ln>
            <a:noFill/>
          </a:ln>
        </p:spPr>
      </p:pic>
      <p:pic>
        <p:nvPicPr>
          <p:cNvPr id="47" name="Picture 46">
            <a:extLst>
              <a:ext uri="{FF2B5EF4-FFF2-40B4-BE49-F238E27FC236}">
                <a16:creationId xmlns:a16="http://schemas.microsoft.com/office/drawing/2014/main" id="{D1D16D5E-2BEB-1942-BE8E-5882362264DA}"/>
              </a:ext>
            </a:extLst>
          </p:cNvPr>
          <p:cNvPicPr>
            <a:picLocks noChangeAspect="1"/>
          </p:cNvPicPr>
          <p:nvPr/>
        </p:nvPicPr>
        <p:blipFill>
          <a:blip r:embed="rId4"/>
          <a:stretch>
            <a:fillRect/>
          </a:stretch>
        </p:blipFill>
        <p:spPr>
          <a:xfrm>
            <a:off x="6451951" y="5893605"/>
            <a:ext cx="441660" cy="441660"/>
          </a:xfrm>
          <a:prstGeom prst="rect">
            <a:avLst/>
          </a:prstGeom>
          <a:ln>
            <a:noFill/>
          </a:ln>
        </p:spPr>
      </p:pic>
      <p:pic>
        <p:nvPicPr>
          <p:cNvPr id="48" name="Picture 47">
            <a:extLst>
              <a:ext uri="{FF2B5EF4-FFF2-40B4-BE49-F238E27FC236}">
                <a16:creationId xmlns:a16="http://schemas.microsoft.com/office/drawing/2014/main" id="{7F454BAB-8E7E-524E-9598-868DFAA11122}"/>
              </a:ext>
            </a:extLst>
          </p:cNvPr>
          <p:cNvPicPr>
            <a:picLocks noChangeAspect="1"/>
          </p:cNvPicPr>
          <p:nvPr/>
        </p:nvPicPr>
        <p:blipFill>
          <a:blip r:embed="rId3"/>
          <a:stretch>
            <a:fillRect/>
          </a:stretch>
        </p:blipFill>
        <p:spPr>
          <a:xfrm>
            <a:off x="6451951" y="6415318"/>
            <a:ext cx="441660" cy="441660"/>
          </a:xfrm>
          <a:prstGeom prst="rect">
            <a:avLst/>
          </a:prstGeom>
          <a:ln>
            <a:noFill/>
          </a:ln>
        </p:spPr>
      </p:pic>
      <p:pic>
        <p:nvPicPr>
          <p:cNvPr id="49" name="Picture 48">
            <a:extLst>
              <a:ext uri="{FF2B5EF4-FFF2-40B4-BE49-F238E27FC236}">
                <a16:creationId xmlns:a16="http://schemas.microsoft.com/office/drawing/2014/main" id="{92CFD33E-F876-0F47-8D47-30740AF4A78B}"/>
              </a:ext>
            </a:extLst>
          </p:cNvPr>
          <p:cNvPicPr>
            <a:picLocks noChangeAspect="1"/>
          </p:cNvPicPr>
          <p:nvPr/>
        </p:nvPicPr>
        <p:blipFill>
          <a:blip r:embed="rId4"/>
          <a:stretch>
            <a:fillRect/>
          </a:stretch>
        </p:blipFill>
        <p:spPr>
          <a:xfrm>
            <a:off x="7111687" y="592401"/>
            <a:ext cx="441660" cy="441660"/>
          </a:xfrm>
          <a:prstGeom prst="rect">
            <a:avLst/>
          </a:prstGeom>
          <a:ln>
            <a:noFill/>
          </a:ln>
        </p:spPr>
      </p:pic>
      <p:pic>
        <p:nvPicPr>
          <p:cNvPr id="50" name="Picture 49">
            <a:extLst>
              <a:ext uri="{FF2B5EF4-FFF2-40B4-BE49-F238E27FC236}">
                <a16:creationId xmlns:a16="http://schemas.microsoft.com/office/drawing/2014/main" id="{0964D919-DB98-FC4D-B8C8-F97F0DADA263}"/>
              </a:ext>
            </a:extLst>
          </p:cNvPr>
          <p:cNvPicPr>
            <a:picLocks noChangeAspect="1"/>
          </p:cNvPicPr>
          <p:nvPr/>
        </p:nvPicPr>
        <p:blipFill>
          <a:blip r:embed="rId3"/>
          <a:stretch>
            <a:fillRect/>
          </a:stretch>
        </p:blipFill>
        <p:spPr>
          <a:xfrm>
            <a:off x="7111687" y="1114114"/>
            <a:ext cx="441660" cy="441660"/>
          </a:xfrm>
          <a:prstGeom prst="rect">
            <a:avLst/>
          </a:prstGeom>
          <a:ln>
            <a:noFill/>
          </a:ln>
        </p:spPr>
      </p:pic>
      <p:pic>
        <p:nvPicPr>
          <p:cNvPr id="51" name="Picture 50">
            <a:extLst>
              <a:ext uri="{FF2B5EF4-FFF2-40B4-BE49-F238E27FC236}">
                <a16:creationId xmlns:a16="http://schemas.microsoft.com/office/drawing/2014/main" id="{500C04F6-A955-4A4E-9B8F-AAC97CFD935D}"/>
              </a:ext>
            </a:extLst>
          </p:cNvPr>
          <p:cNvPicPr>
            <a:picLocks noChangeAspect="1"/>
          </p:cNvPicPr>
          <p:nvPr/>
        </p:nvPicPr>
        <p:blipFill>
          <a:blip r:embed="rId4"/>
          <a:stretch>
            <a:fillRect/>
          </a:stretch>
        </p:blipFill>
        <p:spPr>
          <a:xfrm>
            <a:off x="7116969" y="1649968"/>
            <a:ext cx="441660" cy="441660"/>
          </a:xfrm>
          <a:prstGeom prst="rect">
            <a:avLst/>
          </a:prstGeom>
          <a:ln>
            <a:noFill/>
          </a:ln>
        </p:spPr>
      </p:pic>
      <p:pic>
        <p:nvPicPr>
          <p:cNvPr id="52" name="Picture 51">
            <a:extLst>
              <a:ext uri="{FF2B5EF4-FFF2-40B4-BE49-F238E27FC236}">
                <a16:creationId xmlns:a16="http://schemas.microsoft.com/office/drawing/2014/main" id="{9B945FB3-4C2A-E443-A28F-48DC02E7B9AC}"/>
              </a:ext>
            </a:extLst>
          </p:cNvPr>
          <p:cNvPicPr>
            <a:picLocks noChangeAspect="1"/>
          </p:cNvPicPr>
          <p:nvPr/>
        </p:nvPicPr>
        <p:blipFill>
          <a:blip r:embed="rId3"/>
          <a:stretch>
            <a:fillRect/>
          </a:stretch>
        </p:blipFill>
        <p:spPr>
          <a:xfrm>
            <a:off x="7116969" y="2171681"/>
            <a:ext cx="441660" cy="441660"/>
          </a:xfrm>
          <a:prstGeom prst="rect">
            <a:avLst/>
          </a:prstGeom>
          <a:ln>
            <a:noFill/>
          </a:ln>
        </p:spPr>
      </p:pic>
      <p:pic>
        <p:nvPicPr>
          <p:cNvPr id="53" name="Picture 52">
            <a:extLst>
              <a:ext uri="{FF2B5EF4-FFF2-40B4-BE49-F238E27FC236}">
                <a16:creationId xmlns:a16="http://schemas.microsoft.com/office/drawing/2014/main" id="{9EF72BF3-1196-6C49-8EEA-6F3EF689A343}"/>
              </a:ext>
            </a:extLst>
          </p:cNvPr>
          <p:cNvPicPr>
            <a:picLocks noChangeAspect="1"/>
          </p:cNvPicPr>
          <p:nvPr/>
        </p:nvPicPr>
        <p:blipFill>
          <a:blip r:embed="rId4"/>
          <a:stretch>
            <a:fillRect/>
          </a:stretch>
        </p:blipFill>
        <p:spPr>
          <a:xfrm>
            <a:off x="7111687" y="2732382"/>
            <a:ext cx="441660" cy="441660"/>
          </a:xfrm>
          <a:prstGeom prst="rect">
            <a:avLst/>
          </a:prstGeom>
          <a:ln>
            <a:noFill/>
          </a:ln>
        </p:spPr>
      </p:pic>
      <p:pic>
        <p:nvPicPr>
          <p:cNvPr id="54" name="Picture 53">
            <a:extLst>
              <a:ext uri="{FF2B5EF4-FFF2-40B4-BE49-F238E27FC236}">
                <a16:creationId xmlns:a16="http://schemas.microsoft.com/office/drawing/2014/main" id="{0D15C58E-117C-B746-AEC2-F0A888D72AA8}"/>
              </a:ext>
            </a:extLst>
          </p:cNvPr>
          <p:cNvPicPr>
            <a:picLocks noChangeAspect="1"/>
          </p:cNvPicPr>
          <p:nvPr/>
        </p:nvPicPr>
        <p:blipFill>
          <a:blip r:embed="rId3"/>
          <a:stretch>
            <a:fillRect/>
          </a:stretch>
        </p:blipFill>
        <p:spPr>
          <a:xfrm>
            <a:off x="7111687" y="3254095"/>
            <a:ext cx="441660" cy="441660"/>
          </a:xfrm>
          <a:prstGeom prst="rect">
            <a:avLst/>
          </a:prstGeom>
          <a:ln>
            <a:noFill/>
          </a:ln>
        </p:spPr>
      </p:pic>
      <p:pic>
        <p:nvPicPr>
          <p:cNvPr id="55" name="Picture 54">
            <a:extLst>
              <a:ext uri="{FF2B5EF4-FFF2-40B4-BE49-F238E27FC236}">
                <a16:creationId xmlns:a16="http://schemas.microsoft.com/office/drawing/2014/main" id="{FFD6604F-A7FA-1A4F-A8C4-BB520978B3F7}"/>
              </a:ext>
            </a:extLst>
          </p:cNvPr>
          <p:cNvPicPr>
            <a:picLocks noChangeAspect="1"/>
          </p:cNvPicPr>
          <p:nvPr/>
        </p:nvPicPr>
        <p:blipFill>
          <a:blip r:embed="rId4"/>
          <a:stretch>
            <a:fillRect/>
          </a:stretch>
        </p:blipFill>
        <p:spPr>
          <a:xfrm>
            <a:off x="7116969" y="3789949"/>
            <a:ext cx="441660" cy="441660"/>
          </a:xfrm>
          <a:prstGeom prst="rect">
            <a:avLst/>
          </a:prstGeom>
          <a:ln>
            <a:noFill/>
          </a:ln>
        </p:spPr>
      </p:pic>
      <p:pic>
        <p:nvPicPr>
          <p:cNvPr id="56" name="Picture 55">
            <a:extLst>
              <a:ext uri="{FF2B5EF4-FFF2-40B4-BE49-F238E27FC236}">
                <a16:creationId xmlns:a16="http://schemas.microsoft.com/office/drawing/2014/main" id="{E269078D-5E52-904E-9588-C2CED4CC9EFB}"/>
              </a:ext>
            </a:extLst>
          </p:cNvPr>
          <p:cNvPicPr>
            <a:picLocks noChangeAspect="1"/>
          </p:cNvPicPr>
          <p:nvPr/>
        </p:nvPicPr>
        <p:blipFill>
          <a:blip r:embed="rId3"/>
          <a:stretch>
            <a:fillRect/>
          </a:stretch>
        </p:blipFill>
        <p:spPr>
          <a:xfrm>
            <a:off x="7116969" y="4311662"/>
            <a:ext cx="441660" cy="441660"/>
          </a:xfrm>
          <a:prstGeom prst="rect">
            <a:avLst/>
          </a:prstGeom>
          <a:ln>
            <a:noFill/>
          </a:ln>
        </p:spPr>
      </p:pic>
      <p:pic>
        <p:nvPicPr>
          <p:cNvPr id="57" name="Picture 56">
            <a:extLst>
              <a:ext uri="{FF2B5EF4-FFF2-40B4-BE49-F238E27FC236}">
                <a16:creationId xmlns:a16="http://schemas.microsoft.com/office/drawing/2014/main" id="{D86A1CC9-AD9D-B641-A466-8A3633A9B20C}"/>
              </a:ext>
            </a:extLst>
          </p:cNvPr>
          <p:cNvPicPr>
            <a:picLocks noChangeAspect="1"/>
          </p:cNvPicPr>
          <p:nvPr/>
        </p:nvPicPr>
        <p:blipFill>
          <a:blip r:embed="rId4"/>
          <a:stretch>
            <a:fillRect/>
          </a:stretch>
        </p:blipFill>
        <p:spPr>
          <a:xfrm>
            <a:off x="7111687" y="4833375"/>
            <a:ext cx="441660" cy="441660"/>
          </a:xfrm>
          <a:prstGeom prst="rect">
            <a:avLst/>
          </a:prstGeom>
          <a:ln>
            <a:noFill/>
          </a:ln>
        </p:spPr>
      </p:pic>
      <p:pic>
        <p:nvPicPr>
          <p:cNvPr id="58" name="Picture 57">
            <a:extLst>
              <a:ext uri="{FF2B5EF4-FFF2-40B4-BE49-F238E27FC236}">
                <a16:creationId xmlns:a16="http://schemas.microsoft.com/office/drawing/2014/main" id="{0507D474-9BC6-AA4C-AE10-FEE462637BDE}"/>
              </a:ext>
            </a:extLst>
          </p:cNvPr>
          <p:cNvPicPr>
            <a:picLocks noChangeAspect="1"/>
          </p:cNvPicPr>
          <p:nvPr/>
        </p:nvPicPr>
        <p:blipFill>
          <a:blip r:embed="rId3"/>
          <a:stretch>
            <a:fillRect/>
          </a:stretch>
        </p:blipFill>
        <p:spPr>
          <a:xfrm>
            <a:off x="7111687" y="5355088"/>
            <a:ext cx="441660" cy="441660"/>
          </a:xfrm>
          <a:prstGeom prst="rect">
            <a:avLst/>
          </a:prstGeom>
          <a:ln>
            <a:noFill/>
          </a:ln>
        </p:spPr>
      </p:pic>
      <p:pic>
        <p:nvPicPr>
          <p:cNvPr id="59" name="Picture 58">
            <a:extLst>
              <a:ext uri="{FF2B5EF4-FFF2-40B4-BE49-F238E27FC236}">
                <a16:creationId xmlns:a16="http://schemas.microsoft.com/office/drawing/2014/main" id="{344B4DF3-93D9-0040-B874-438D90B69502}"/>
              </a:ext>
            </a:extLst>
          </p:cNvPr>
          <p:cNvPicPr>
            <a:picLocks noChangeAspect="1"/>
          </p:cNvPicPr>
          <p:nvPr/>
        </p:nvPicPr>
        <p:blipFill>
          <a:blip r:embed="rId4"/>
          <a:stretch>
            <a:fillRect/>
          </a:stretch>
        </p:blipFill>
        <p:spPr>
          <a:xfrm>
            <a:off x="7116969" y="5890942"/>
            <a:ext cx="441660" cy="441660"/>
          </a:xfrm>
          <a:prstGeom prst="rect">
            <a:avLst/>
          </a:prstGeom>
          <a:ln>
            <a:noFill/>
          </a:ln>
        </p:spPr>
      </p:pic>
      <p:pic>
        <p:nvPicPr>
          <p:cNvPr id="60" name="Picture 59">
            <a:extLst>
              <a:ext uri="{FF2B5EF4-FFF2-40B4-BE49-F238E27FC236}">
                <a16:creationId xmlns:a16="http://schemas.microsoft.com/office/drawing/2014/main" id="{81B0CDB7-8D2C-5742-9B2C-60474BCBC781}"/>
              </a:ext>
            </a:extLst>
          </p:cNvPr>
          <p:cNvPicPr>
            <a:picLocks noChangeAspect="1"/>
          </p:cNvPicPr>
          <p:nvPr/>
        </p:nvPicPr>
        <p:blipFill>
          <a:blip r:embed="rId3"/>
          <a:stretch>
            <a:fillRect/>
          </a:stretch>
        </p:blipFill>
        <p:spPr>
          <a:xfrm>
            <a:off x="7116969" y="6412655"/>
            <a:ext cx="441660" cy="441660"/>
          </a:xfrm>
          <a:prstGeom prst="rect">
            <a:avLst/>
          </a:prstGeom>
          <a:ln>
            <a:noFill/>
          </a:ln>
        </p:spPr>
      </p:pic>
      <p:pic>
        <p:nvPicPr>
          <p:cNvPr id="61" name="Picture 60">
            <a:extLst>
              <a:ext uri="{FF2B5EF4-FFF2-40B4-BE49-F238E27FC236}">
                <a16:creationId xmlns:a16="http://schemas.microsoft.com/office/drawing/2014/main" id="{B11F9BAE-2242-714B-84A8-0631714C3270}"/>
              </a:ext>
            </a:extLst>
          </p:cNvPr>
          <p:cNvPicPr>
            <a:picLocks noChangeAspect="1"/>
          </p:cNvPicPr>
          <p:nvPr/>
        </p:nvPicPr>
        <p:blipFill>
          <a:blip r:embed="rId4"/>
          <a:stretch>
            <a:fillRect/>
          </a:stretch>
        </p:blipFill>
        <p:spPr>
          <a:xfrm>
            <a:off x="8550965" y="571614"/>
            <a:ext cx="441660" cy="441660"/>
          </a:xfrm>
          <a:prstGeom prst="rect">
            <a:avLst/>
          </a:prstGeom>
          <a:ln>
            <a:noFill/>
          </a:ln>
        </p:spPr>
      </p:pic>
      <p:pic>
        <p:nvPicPr>
          <p:cNvPr id="62" name="Picture 61">
            <a:extLst>
              <a:ext uri="{FF2B5EF4-FFF2-40B4-BE49-F238E27FC236}">
                <a16:creationId xmlns:a16="http://schemas.microsoft.com/office/drawing/2014/main" id="{01308D80-D04C-5D40-BF9C-740926D6E05D}"/>
              </a:ext>
            </a:extLst>
          </p:cNvPr>
          <p:cNvPicPr>
            <a:picLocks noChangeAspect="1"/>
          </p:cNvPicPr>
          <p:nvPr/>
        </p:nvPicPr>
        <p:blipFill>
          <a:blip r:embed="rId3"/>
          <a:stretch>
            <a:fillRect/>
          </a:stretch>
        </p:blipFill>
        <p:spPr>
          <a:xfrm>
            <a:off x="8550965" y="1093327"/>
            <a:ext cx="441660" cy="441660"/>
          </a:xfrm>
          <a:prstGeom prst="rect">
            <a:avLst/>
          </a:prstGeom>
          <a:ln>
            <a:noFill/>
          </a:ln>
        </p:spPr>
      </p:pic>
      <p:pic>
        <p:nvPicPr>
          <p:cNvPr id="63" name="Picture 62">
            <a:extLst>
              <a:ext uri="{FF2B5EF4-FFF2-40B4-BE49-F238E27FC236}">
                <a16:creationId xmlns:a16="http://schemas.microsoft.com/office/drawing/2014/main" id="{9F225F87-1A6E-0D48-B40D-BFD0C6011D27}"/>
              </a:ext>
            </a:extLst>
          </p:cNvPr>
          <p:cNvPicPr>
            <a:picLocks noChangeAspect="1"/>
          </p:cNvPicPr>
          <p:nvPr/>
        </p:nvPicPr>
        <p:blipFill>
          <a:blip r:embed="rId4"/>
          <a:stretch>
            <a:fillRect/>
          </a:stretch>
        </p:blipFill>
        <p:spPr>
          <a:xfrm>
            <a:off x="8556247" y="1629181"/>
            <a:ext cx="441660" cy="441660"/>
          </a:xfrm>
          <a:prstGeom prst="rect">
            <a:avLst/>
          </a:prstGeom>
          <a:ln>
            <a:noFill/>
          </a:ln>
        </p:spPr>
      </p:pic>
      <p:pic>
        <p:nvPicPr>
          <p:cNvPr id="64" name="Picture 63">
            <a:extLst>
              <a:ext uri="{FF2B5EF4-FFF2-40B4-BE49-F238E27FC236}">
                <a16:creationId xmlns:a16="http://schemas.microsoft.com/office/drawing/2014/main" id="{72BF8166-7265-F349-8EDC-EBC38F6C750F}"/>
              </a:ext>
            </a:extLst>
          </p:cNvPr>
          <p:cNvPicPr>
            <a:picLocks noChangeAspect="1"/>
          </p:cNvPicPr>
          <p:nvPr/>
        </p:nvPicPr>
        <p:blipFill>
          <a:blip r:embed="rId3"/>
          <a:stretch>
            <a:fillRect/>
          </a:stretch>
        </p:blipFill>
        <p:spPr>
          <a:xfrm>
            <a:off x="8556247" y="2150894"/>
            <a:ext cx="441660" cy="441660"/>
          </a:xfrm>
          <a:prstGeom prst="rect">
            <a:avLst/>
          </a:prstGeom>
          <a:ln>
            <a:noFill/>
          </a:ln>
        </p:spPr>
      </p:pic>
      <p:pic>
        <p:nvPicPr>
          <p:cNvPr id="65" name="Picture 64">
            <a:extLst>
              <a:ext uri="{FF2B5EF4-FFF2-40B4-BE49-F238E27FC236}">
                <a16:creationId xmlns:a16="http://schemas.microsoft.com/office/drawing/2014/main" id="{1B0D5A3F-4826-8842-9648-4741209682DA}"/>
              </a:ext>
            </a:extLst>
          </p:cNvPr>
          <p:cNvPicPr>
            <a:picLocks noChangeAspect="1"/>
          </p:cNvPicPr>
          <p:nvPr/>
        </p:nvPicPr>
        <p:blipFill>
          <a:blip r:embed="rId4"/>
          <a:stretch>
            <a:fillRect/>
          </a:stretch>
        </p:blipFill>
        <p:spPr>
          <a:xfrm>
            <a:off x="8550965" y="2711595"/>
            <a:ext cx="441660" cy="441660"/>
          </a:xfrm>
          <a:prstGeom prst="rect">
            <a:avLst/>
          </a:prstGeom>
          <a:ln>
            <a:noFill/>
          </a:ln>
        </p:spPr>
      </p:pic>
      <p:pic>
        <p:nvPicPr>
          <p:cNvPr id="66" name="Picture 65">
            <a:extLst>
              <a:ext uri="{FF2B5EF4-FFF2-40B4-BE49-F238E27FC236}">
                <a16:creationId xmlns:a16="http://schemas.microsoft.com/office/drawing/2014/main" id="{2C1A1513-AEEA-E142-957D-96CAF7406F19}"/>
              </a:ext>
            </a:extLst>
          </p:cNvPr>
          <p:cNvPicPr>
            <a:picLocks noChangeAspect="1"/>
          </p:cNvPicPr>
          <p:nvPr/>
        </p:nvPicPr>
        <p:blipFill>
          <a:blip r:embed="rId3"/>
          <a:stretch>
            <a:fillRect/>
          </a:stretch>
        </p:blipFill>
        <p:spPr>
          <a:xfrm>
            <a:off x="8550965" y="3233308"/>
            <a:ext cx="441660" cy="441660"/>
          </a:xfrm>
          <a:prstGeom prst="rect">
            <a:avLst/>
          </a:prstGeom>
          <a:ln>
            <a:noFill/>
          </a:ln>
        </p:spPr>
      </p:pic>
      <p:pic>
        <p:nvPicPr>
          <p:cNvPr id="67" name="Picture 66">
            <a:extLst>
              <a:ext uri="{FF2B5EF4-FFF2-40B4-BE49-F238E27FC236}">
                <a16:creationId xmlns:a16="http://schemas.microsoft.com/office/drawing/2014/main" id="{3F6B6EC2-1010-0C46-8471-22D32D31FDA2}"/>
              </a:ext>
            </a:extLst>
          </p:cNvPr>
          <p:cNvPicPr>
            <a:picLocks noChangeAspect="1"/>
          </p:cNvPicPr>
          <p:nvPr/>
        </p:nvPicPr>
        <p:blipFill>
          <a:blip r:embed="rId4"/>
          <a:stretch>
            <a:fillRect/>
          </a:stretch>
        </p:blipFill>
        <p:spPr>
          <a:xfrm>
            <a:off x="8556247" y="3769162"/>
            <a:ext cx="441660" cy="441660"/>
          </a:xfrm>
          <a:prstGeom prst="rect">
            <a:avLst/>
          </a:prstGeom>
          <a:ln>
            <a:noFill/>
          </a:ln>
        </p:spPr>
      </p:pic>
      <p:pic>
        <p:nvPicPr>
          <p:cNvPr id="68" name="Picture 67">
            <a:extLst>
              <a:ext uri="{FF2B5EF4-FFF2-40B4-BE49-F238E27FC236}">
                <a16:creationId xmlns:a16="http://schemas.microsoft.com/office/drawing/2014/main" id="{BBE45F61-25B6-0840-A565-B08AE1FAEFFD}"/>
              </a:ext>
            </a:extLst>
          </p:cNvPr>
          <p:cNvPicPr>
            <a:picLocks noChangeAspect="1"/>
          </p:cNvPicPr>
          <p:nvPr/>
        </p:nvPicPr>
        <p:blipFill>
          <a:blip r:embed="rId3"/>
          <a:stretch>
            <a:fillRect/>
          </a:stretch>
        </p:blipFill>
        <p:spPr>
          <a:xfrm>
            <a:off x="8556247" y="4290875"/>
            <a:ext cx="441660" cy="441660"/>
          </a:xfrm>
          <a:prstGeom prst="rect">
            <a:avLst/>
          </a:prstGeom>
          <a:ln>
            <a:noFill/>
          </a:ln>
        </p:spPr>
      </p:pic>
      <p:pic>
        <p:nvPicPr>
          <p:cNvPr id="69" name="Picture 68">
            <a:extLst>
              <a:ext uri="{FF2B5EF4-FFF2-40B4-BE49-F238E27FC236}">
                <a16:creationId xmlns:a16="http://schemas.microsoft.com/office/drawing/2014/main" id="{D4B70648-7C85-5046-9A29-10D62D1A4F2B}"/>
              </a:ext>
            </a:extLst>
          </p:cNvPr>
          <p:cNvPicPr>
            <a:picLocks noChangeAspect="1"/>
          </p:cNvPicPr>
          <p:nvPr/>
        </p:nvPicPr>
        <p:blipFill>
          <a:blip r:embed="rId4"/>
          <a:stretch>
            <a:fillRect/>
          </a:stretch>
        </p:blipFill>
        <p:spPr>
          <a:xfrm>
            <a:off x="8550965" y="4812588"/>
            <a:ext cx="441660" cy="441660"/>
          </a:xfrm>
          <a:prstGeom prst="rect">
            <a:avLst/>
          </a:prstGeom>
          <a:ln>
            <a:noFill/>
          </a:ln>
        </p:spPr>
      </p:pic>
      <p:pic>
        <p:nvPicPr>
          <p:cNvPr id="70" name="Picture 69">
            <a:extLst>
              <a:ext uri="{FF2B5EF4-FFF2-40B4-BE49-F238E27FC236}">
                <a16:creationId xmlns:a16="http://schemas.microsoft.com/office/drawing/2014/main" id="{EB1CE095-9355-AB4B-B84E-8B6F1F3269F2}"/>
              </a:ext>
            </a:extLst>
          </p:cNvPr>
          <p:cNvPicPr>
            <a:picLocks noChangeAspect="1"/>
          </p:cNvPicPr>
          <p:nvPr/>
        </p:nvPicPr>
        <p:blipFill>
          <a:blip r:embed="rId3"/>
          <a:stretch>
            <a:fillRect/>
          </a:stretch>
        </p:blipFill>
        <p:spPr>
          <a:xfrm>
            <a:off x="8550965" y="5334301"/>
            <a:ext cx="441660" cy="441660"/>
          </a:xfrm>
          <a:prstGeom prst="rect">
            <a:avLst/>
          </a:prstGeom>
          <a:ln>
            <a:noFill/>
          </a:ln>
        </p:spPr>
      </p:pic>
      <p:pic>
        <p:nvPicPr>
          <p:cNvPr id="71" name="Picture 70">
            <a:extLst>
              <a:ext uri="{FF2B5EF4-FFF2-40B4-BE49-F238E27FC236}">
                <a16:creationId xmlns:a16="http://schemas.microsoft.com/office/drawing/2014/main" id="{9AD5FDBF-6518-6C4F-ACDF-9ABF5EA7F258}"/>
              </a:ext>
            </a:extLst>
          </p:cNvPr>
          <p:cNvPicPr>
            <a:picLocks noChangeAspect="1"/>
          </p:cNvPicPr>
          <p:nvPr/>
        </p:nvPicPr>
        <p:blipFill>
          <a:blip r:embed="rId4"/>
          <a:stretch>
            <a:fillRect/>
          </a:stretch>
        </p:blipFill>
        <p:spPr>
          <a:xfrm>
            <a:off x="8556247" y="5870155"/>
            <a:ext cx="441660" cy="441660"/>
          </a:xfrm>
          <a:prstGeom prst="rect">
            <a:avLst/>
          </a:prstGeom>
          <a:ln>
            <a:noFill/>
          </a:ln>
        </p:spPr>
      </p:pic>
      <p:pic>
        <p:nvPicPr>
          <p:cNvPr id="72" name="Picture 71">
            <a:extLst>
              <a:ext uri="{FF2B5EF4-FFF2-40B4-BE49-F238E27FC236}">
                <a16:creationId xmlns:a16="http://schemas.microsoft.com/office/drawing/2014/main" id="{B366433C-D660-1E4F-9F52-EB3B52B996B5}"/>
              </a:ext>
            </a:extLst>
          </p:cNvPr>
          <p:cNvPicPr>
            <a:picLocks noChangeAspect="1"/>
          </p:cNvPicPr>
          <p:nvPr/>
        </p:nvPicPr>
        <p:blipFill>
          <a:blip r:embed="rId3"/>
          <a:stretch>
            <a:fillRect/>
          </a:stretch>
        </p:blipFill>
        <p:spPr>
          <a:xfrm>
            <a:off x="8556247" y="6391868"/>
            <a:ext cx="441660" cy="441660"/>
          </a:xfrm>
          <a:prstGeom prst="rect">
            <a:avLst/>
          </a:prstGeom>
          <a:ln>
            <a:noFill/>
          </a:ln>
        </p:spPr>
      </p:pic>
      <p:pic>
        <p:nvPicPr>
          <p:cNvPr id="73" name="Picture 72">
            <a:extLst>
              <a:ext uri="{FF2B5EF4-FFF2-40B4-BE49-F238E27FC236}">
                <a16:creationId xmlns:a16="http://schemas.microsoft.com/office/drawing/2014/main" id="{2CCB2315-B8AA-DD49-9119-7A6E9720662A}"/>
              </a:ext>
            </a:extLst>
          </p:cNvPr>
          <p:cNvPicPr>
            <a:picLocks noChangeAspect="1"/>
          </p:cNvPicPr>
          <p:nvPr/>
        </p:nvPicPr>
        <p:blipFill>
          <a:blip r:embed="rId4"/>
          <a:stretch>
            <a:fillRect/>
          </a:stretch>
        </p:blipFill>
        <p:spPr>
          <a:xfrm>
            <a:off x="9215983" y="568951"/>
            <a:ext cx="441660" cy="441660"/>
          </a:xfrm>
          <a:prstGeom prst="rect">
            <a:avLst/>
          </a:prstGeom>
          <a:ln>
            <a:noFill/>
          </a:ln>
        </p:spPr>
      </p:pic>
      <p:pic>
        <p:nvPicPr>
          <p:cNvPr id="74" name="Picture 73">
            <a:extLst>
              <a:ext uri="{FF2B5EF4-FFF2-40B4-BE49-F238E27FC236}">
                <a16:creationId xmlns:a16="http://schemas.microsoft.com/office/drawing/2014/main" id="{A20D16E1-679A-F04A-8EE7-3FE90E80E32F}"/>
              </a:ext>
            </a:extLst>
          </p:cNvPr>
          <p:cNvPicPr>
            <a:picLocks noChangeAspect="1"/>
          </p:cNvPicPr>
          <p:nvPr/>
        </p:nvPicPr>
        <p:blipFill>
          <a:blip r:embed="rId3"/>
          <a:stretch>
            <a:fillRect/>
          </a:stretch>
        </p:blipFill>
        <p:spPr>
          <a:xfrm>
            <a:off x="9215983" y="1090664"/>
            <a:ext cx="441660" cy="441660"/>
          </a:xfrm>
          <a:prstGeom prst="rect">
            <a:avLst/>
          </a:prstGeom>
          <a:ln>
            <a:noFill/>
          </a:ln>
        </p:spPr>
      </p:pic>
      <p:pic>
        <p:nvPicPr>
          <p:cNvPr id="75" name="Picture 74">
            <a:extLst>
              <a:ext uri="{FF2B5EF4-FFF2-40B4-BE49-F238E27FC236}">
                <a16:creationId xmlns:a16="http://schemas.microsoft.com/office/drawing/2014/main" id="{FA7EDDAD-3724-DC40-8E4C-A5CD04A37DEB}"/>
              </a:ext>
            </a:extLst>
          </p:cNvPr>
          <p:cNvPicPr>
            <a:picLocks noChangeAspect="1"/>
          </p:cNvPicPr>
          <p:nvPr/>
        </p:nvPicPr>
        <p:blipFill>
          <a:blip r:embed="rId4"/>
          <a:stretch>
            <a:fillRect/>
          </a:stretch>
        </p:blipFill>
        <p:spPr>
          <a:xfrm>
            <a:off x="9221265" y="1626518"/>
            <a:ext cx="441660" cy="441660"/>
          </a:xfrm>
          <a:prstGeom prst="rect">
            <a:avLst/>
          </a:prstGeom>
          <a:ln>
            <a:noFill/>
          </a:ln>
        </p:spPr>
      </p:pic>
      <p:pic>
        <p:nvPicPr>
          <p:cNvPr id="76" name="Picture 75">
            <a:extLst>
              <a:ext uri="{FF2B5EF4-FFF2-40B4-BE49-F238E27FC236}">
                <a16:creationId xmlns:a16="http://schemas.microsoft.com/office/drawing/2014/main" id="{4A817719-4CC6-1A43-9444-89F398B72D77}"/>
              </a:ext>
            </a:extLst>
          </p:cNvPr>
          <p:cNvPicPr>
            <a:picLocks noChangeAspect="1"/>
          </p:cNvPicPr>
          <p:nvPr/>
        </p:nvPicPr>
        <p:blipFill>
          <a:blip r:embed="rId3"/>
          <a:stretch>
            <a:fillRect/>
          </a:stretch>
        </p:blipFill>
        <p:spPr>
          <a:xfrm>
            <a:off x="9221265" y="2148231"/>
            <a:ext cx="441660" cy="441660"/>
          </a:xfrm>
          <a:prstGeom prst="rect">
            <a:avLst/>
          </a:prstGeom>
          <a:ln>
            <a:noFill/>
          </a:ln>
        </p:spPr>
      </p:pic>
      <p:pic>
        <p:nvPicPr>
          <p:cNvPr id="77" name="Picture 76">
            <a:extLst>
              <a:ext uri="{FF2B5EF4-FFF2-40B4-BE49-F238E27FC236}">
                <a16:creationId xmlns:a16="http://schemas.microsoft.com/office/drawing/2014/main" id="{A26125FE-69D3-EE45-81CB-20E9CB8806DD}"/>
              </a:ext>
            </a:extLst>
          </p:cNvPr>
          <p:cNvPicPr>
            <a:picLocks noChangeAspect="1"/>
          </p:cNvPicPr>
          <p:nvPr/>
        </p:nvPicPr>
        <p:blipFill>
          <a:blip r:embed="rId4"/>
          <a:stretch>
            <a:fillRect/>
          </a:stretch>
        </p:blipFill>
        <p:spPr>
          <a:xfrm>
            <a:off x="9215983" y="2708932"/>
            <a:ext cx="441660" cy="441660"/>
          </a:xfrm>
          <a:prstGeom prst="rect">
            <a:avLst/>
          </a:prstGeom>
          <a:ln>
            <a:noFill/>
          </a:ln>
        </p:spPr>
      </p:pic>
      <p:pic>
        <p:nvPicPr>
          <p:cNvPr id="78" name="Picture 77">
            <a:extLst>
              <a:ext uri="{FF2B5EF4-FFF2-40B4-BE49-F238E27FC236}">
                <a16:creationId xmlns:a16="http://schemas.microsoft.com/office/drawing/2014/main" id="{97D3638F-432A-A14C-8565-26EA5B638C10}"/>
              </a:ext>
            </a:extLst>
          </p:cNvPr>
          <p:cNvPicPr>
            <a:picLocks noChangeAspect="1"/>
          </p:cNvPicPr>
          <p:nvPr/>
        </p:nvPicPr>
        <p:blipFill>
          <a:blip r:embed="rId3"/>
          <a:stretch>
            <a:fillRect/>
          </a:stretch>
        </p:blipFill>
        <p:spPr>
          <a:xfrm>
            <a:off x="9215983" y="3230645"/>
            <a:ext cx="441660" cy="441660"/>
          </a:xfrm>
          <a:prstGeom prst="rect">
            <a:avLst/>
          </a:prstGeom>
          <a:ln>
            <a:noFill/>
          </a:ln>
        </p:spPr>
      </p:pic>
      <p:pic>
        <p:nvPicPr>
          <p:cNvPr id="79" name="Picture 78">
            <a:extLst>
              <a:ext uri="{FF2B5EF4-FFF2-40B4-BE49-F238E27FC236}">
                <a16:creationId xmlns:a16="http://schemas.microsoft.com/office/drawing/2014/main" id="{F9FD3532-BF1E-814D-9004-AFE9E796A362}"/>
              </a:ext>
            </a:extLst>
          </p:cNvPr>
          <p:cNvPicPr>
            <a:picLocks noChangeAspect="1"/>
          </p:cNvPicPr>
          <p:nvPr/>
        </p:nvPicPr>
        <p:blipFill>
          <a:blip r:embed="rId4"/>
          <a:stretch>
            <a:fillRect/>
          </a:stretch>
        </p:blipFill>
        <p:spPr>
          <a:xfrm>
            <a:off x="9221265" y="3766499"/>
            <a:ext cx="441660" cy="441660"/>
          </a:xfrm>
          <a:prstGeom prst="rect">
            <a:avLst/>
          </a:prstGeom>
          <a:ln>
            <a:noFill/>
          </a:ln>
        </p:spPr>
      </p:pic>
      <p:pic>
        <p:nvPicPr>
          <p:cNvPr id="80" name="Picture 79">
            <a:extLst>
              <a:ext uri="{FF2B5EF4-FFF2-40B4-BE49-F238E27FC236}">
                <a16:creationId xmlns:a16="http://schemas.microsoft.com/office/drawing/2014/main" id="{4876943F-175A-B348-99E4-104A994CC5AB}"/>
              </a:ext>
            </a:extLst>
          </p:cNvPr>
          <p:cNvPicPr>
            <a:picLocks noChangeAspect="1"/>
          </p:cNvPicPr>
          <p:nvPr/>
        </p:nvPicPr>
        <p:blipFill>
          <a:blip r:embed="rId3"/>
          <a:stretch>
            <a:fillRect/>
          </a:stretch>
        </p:blipFill>
        <p:spPr>
          <a:xfrm>
            <a:off x="9221265" y="4288212"/>
            <a:ext cx="441660" cy="441660"/>
          </a:xfrm>
          <a:prstGeom prst="rect">
            <a:avLst/>
          </a:prstGeom>
          <a:ln>
            <a:noFill/>
          </a:ln>
        </p:spPr>
      </p:pic>
      <p:pic>
        <p:nvPicPr>
          <p:cNvPr id="81" name="Picture 80">
            <a:extLst>
              <a:ext uri="{FF2B5EF4-FFF2-40B4-BE49-F238E27FC236}">
                <a16:creationId xmlns:a16="http://schemas.microsoft.com/office/drawing/2014/main" id="{8F2AD9BD-F594-5E45-A9A6-A36E12400316}"/>
              </a:ext>
            </a:extLst>
          </p:cNvPr>
          <p:cNvPicPr>
            <a:picLocks noChangeAspect="1"/>
          </p:cNvPicPr>
          <p:nvPr/>
        </p:nvPicPr>
        <p:blipFill>
          <a:blip r:embed="rId4"/>
          <a:stretch>
            <a:fillRect/>
          </a:stretch>
        </p:blipFill>
        <p:spPr>
          <a:xfrm>
            <a:off x="9215983" y="4809925"/>
            <a:ext cx="441660" cy="441660"/>
          </a:xfrm>
          <a:prstGeom prst="rect">
            <a:avLst/>
          </a:prstGeom>
          <a:ln>
            <a:noFill/>
          </a:ln>
        </p:spPr>
      </p:pic>
      <p:pic>
        <p:nvPicPr>
          <p:cNvPr id="82" name="Picture 81">
            <a:extLst>
              <a:ext uri="{FF2B5EF4-FFF2-40B4-BE49-F238E27FC236}">
                <a16:creationId xmlns:a16="http://schemas.microsoft.com/office/drawing/2014/main" id="{13EC4C2B-54C0-0D4F-95E1-567D6406A5F9}"/>
              </a:ext>
            </a:extLst>
          </p:cNvPr>
          <p:cNvPicPr>
            <a:picLocks noChangeAspect="1"/>
          </p:cNvPicPr>
          <p:nvPr/>
        </p:nvPicPr>
        <p:blipFill>
          <a:blip r:embed="rId3"/>
          <a:stretch>
            <a:fillRect/>
          </a:stretch>
        </p:blipFill>
        <p:spPr>
          <a:xfrm>
            <a:off x="9215983" y="5331638"/>
            <a:ext cx="441660" cy="441660"/>
          </a:xfrm>
          <a:prstGeom prst="rect">
            <a:avLst/>
          </a:prstGeom>
          <a:ln>
            <a:noFill/>
          </a:ln>
        </p:spPr>
      </p:pic>
      <p:pic>
        <p:nvPicPr>
          <p:cNvPr id="83" name="Picture 82">
            <a:extLst>
              <a:ext uri="{FF2B5EF4-FFF2-40B4-BE49-F238E27FC236}">
                <a16:creationId xmlns:a16="http://schemas.microsoft.com/office/drawing/2014/main" id="{B98CB923-CF38-6146-9A37-A9D032D6452F}"/>
              </a:ext>
            </a:extLst>
          </p:cNvPr>
          <p:cNvPicPr>
            <a:picLocks noChangeAspect="1"/>
          </p:cNvPicPr>
          <p:nvPr/>
        </p:nvPicPr>
        <p:blipFill>
          <a:blip r:embed="rId4"/>
          <a:stretch>
            <a:fillRect/>
          </a:stretch>
        </p:blipFill>
        <p:spPr>
          <a:xfrm>
            <a:off x="9221265" y="5867492"/>
            <a:ext cx="441660" cy="441660"/>
          </a:xfrm>
          <a:prstGeom prst="rect">
            <a:avLst/>
          </a:prstGeom>
          <a:ln>
            <a:noFill/>
          </a:ln>
        </p:spPr>
      </p:pic>
      <p:pic>
        <p:nvPicPr>
          <p:cNvPr id="84" name="Picture 83">
            <a:extLst>
              <a:ext uri="{FF2B5EF4-FFF2-40B4-BE49-F238E27FC236}">
                <a16:creationId xmlns:a16="http://schemas.microsoft.com/office/drawing/2014/main" id="{3D1A241C-7DC5-C74B-A454-174246AE90A7}"/>
              </a:ext>
            </a:extLst>
          </p:cNvPr>
          <p:cNvPicPr>
            <a:picLocks noChangeAspect="1"/>
          </p:cNvPicPr>
          <p:nvPr/>
        </p:nvPicPr>
        <p:blipFill>
          <a:blip r:embed="rId3"/>
          <a:stretch>
            <a:fillRect/>
          </a:stretch>
        </p:blipFill>
        <p:spPr>
          <a:xfrm>
            <a:off x="9221265" y="6389205"/>
            <a:ext cx="441660" cy="441660"/>
          </a:xfrm>
          <a:prstGeom prst="rect">
            <a:avLst/>
          </a:prstGeom>
          <a:ln>
            <a:noFill/>
          </a:ln>
        </p:spPr>
      </p:pic>
      <p:pic>
        <p:nvPicPr>
          <p:cNvPr id="85" name="Picture 84">
            <a:extLst>
              <a:ext uri="{FF2B5EF4-FFF2-40B4-BE49-F238E27FC236}">
                <a16:creationId xmlns:a16="http://schemas.microsoft.com/office/drawing/2014/main" id="{F7CBB59D-18CE-9A46-AFED-FF72B3F16329}"/>
              </a:ext>
            </a:extLst>
          </p:cNvPr>
          <p:cNvPicPr>
            <a:picLocks noChangeAspect="1"/>
          </p:cNvPicPr>
          <p:nvPr/>
        </p:nvPicPr>
        <p:blipFill>
          <a:blip r:embed="rId4"/>
          <a:stretch>
            <a:fillRect/>
          </a:stretch>
        </p:blipFill>
        <p:spPr>
          <a:xfrm>
            <a:off x="9904982" y="554029"/>
            <a:ext cx="441660" cy="441660"/>
          </a:xfrm>
          <a:prstGeom prst="rect">
            <a:avLst/>
          </a:prstGeom>
          <a:ln>
            <a:noFill/>
          </a:ln>
        </p:spPr>
      </p:pic>
      <p:pic>
        <p:nvPicPr>
          <p:cNvPr id="86" name="Picture 85">
            <a:extLst>
              <a:ext uri="{FF2B5EF4-FFF2-40B4-BE49-F238E27FC236}">
                <a16:creationId xmlns:a16="http://schemas.microsoft.com/office/drawing/2014/main" id="{36BD0EC0-8727-374F-AA8E-4CCFCDBA68B6}"/>
              </a:ext>
            </a:extLst>
          </p:cNvPr>
          <p:cNvPicPr>
            <a:picLocks noChangeAspect="1"/>
          </p:cNvPicPr>
          <p:nvPr/>
        </p:nvPicPr>
        <p:blipFill>
          <a:blip r:embed="rId3"/>
          <a:stretch>
            <a:fillRect/>
          </a:stretch>
        </p:blipFill>
        <p:spPr>
          <a:xfrm>
            <a:off x="9904982" y="1075742"/>
            <a:ext cx="441660" cy="441660"/>
          </a:xfrm>
          <a:prstGeom prst="rect">
            <a:avLst/>
          </a:prstGeom>
          <a:ln>
            <a:noFill/>
          </a:ln>
        </p:spPr>
      </p:pic>
      <p:pic>
        <p:nvPicPr>
          <p:cNvPr id="87" name="Picture 86">
            <a:extLst>
              <a:ext uri="{FF2B5EF4-FFF2-40B4-BE49-F238E27FC236}">
                <a16:creationId xmlns:a16="http://schemas.microsoft.com/office/drawing/2014/main" id="{F277114C-577E-FB48-A2A9-39160F532092}"/>
              </a:ext>
            </a:extLst>
          </p:cNvPr>
          <p:cNvPicPr>
            <a:picLocks noChangeAspect="1"/>
          </p:cNvPicPr>
          <p:nvPr/>
        </p:nvPicPr>
        <p:blipFill>
          <a:blip r:embed="rId4"/>
          <a:stretch>
            <a:fillRect/>
          </a:stretch>
        </p:blipFill>
        <p:spPr>
          <a:xfrm>
            <a:off x="9910264" y="1611596"/>
            <a:ext cx="441660" cy="441660"/>
          </a:xfrm>
          <a:prstGeom prst="rect">
            <a:avLst/>
          </a:prstGeom>
          <a:ln>
            <a:noFill/>
          </a:ln>
        </p:spPr>
      </p:pic>
      <p:pic>
        <p:nvPicPr>
          <p:cNvPr id="88" name="Picture 87">
            <a:extLst>
              <a:ext uri="{FF2B5EF4-FFF2-40B4-BE49-F238E27FC236}">
                <a16:creationId xmlns:a16="http://schemas.microsoft.com/office/drawing/2014/main" id="{20665154-E2F1-BA47-AA94-73A7C8DE4013}"/>
              </a:ext>
            </a:extLst>
          </p:cNvPr>
          <p:cNvPicPr>
            <a:picLocks noChangeAspect="1"/>
          </p:cNvPicPr>
          <p:nvPr/>
        </p:nvPicPr>
        <p:blipFill>
          <a:blip r:embed="rId3"/>
          <a:stretch>
            <a:fillRect/>
          </a:stretch>
        </p:blipFill>
        <p:spPr>
          <a:xfrm>
            <a:off x="9910264" y="2133309"/>
            <a:ext cx="441660" cy="441660"/>
          </a:xfrm>
          <a:prstGeom prst="rect">
            <a:avLst/>
          </a:prstGeom>
          <a:ln>
            <a:noFill/>
          </a:ln>
        </p:spPr>
      </p:pic>
      <p:pic>
        <p:nvPicPr>
          <p:cNvPr id="89" name="Picture 88">
            <a:extLst>
              <a:ext uri="{FF2B5EF4-FFF2-40B4-BE49-F238E27FC236}">
                <a16:creationId xmlns:a16="http://schemas.microsoft.com/office/drawing/2014/main" id="{0FE5F91B-9299-1B46-934D-07795A8AEAAC}"/>
              </a:ext>
            </a:extLst>
          </p:cNvPr>
          <p:cNvPicPr>
            <a:picLocks noChangeAspect="1"/>
          </p:cNvPicPr>
          <p:nvPr/>
        </p:nvPicPr>
        <p:blipFill>
          <a:blip r:embed="rId4"/>
          <a:stretch>
            <a:fillRect/>
          </a:stretch>
        </p:blipFill>
        <p:spPr>
          <a:xfrm>
            <a:off x="9904982" y="2694010"/>
            <a:ext cx="441660" cy="441660"/>
          </a:xfrm>
          <a:prstGeom prst="rect">
            <a:avLst/>
          </a:prstGeom>
          <a:ln>
            <a:noFill/>
          </a:ln>
        </p:spPr>
      </p:pic>
      <p:pic>
        <p:nvPicPr>
          <p:cNvPr id="90" name="Picture 89">
            <a:extLst>
              <a:ext uri="{FF2B5EF4-FFF2-40B4-BE49-F238E27FC236}">
                <a16:creationId xmlns:a16="http://schemas.microsoft.com/office/drawing/2014/main" id="{4D939B95-C81E-3145-8871-533BC3A9E425}"/>
              </a:ext>
            </a:extLst>
          </p:cNvPr>
          <p:cNvPicPr>
            <a:picLocks noChangeAspect="1"/>
          </p:cNvPicPr>
          <p:nvPr/>
        </p:nvPicPr>
        <p:blipFill>
          <a:blip r:embed="rId3"/>
          <a:stretch>
            <a:fillRect/>
          </a:stretch>
        </p:blipFill>
        <p:spPr>
          <a:xfrm>
            <a:off x="9904982" y="3215723"/>
            <a:ext cx="441660" cy="441660"/>
          </a:xfrm>
          <a:prstGeom prst="rect">
            <a:avLst/>
          </a:prstGeom>
          <a:ln>
            <a:noFill/>
          </a:ln>
        </p:spPr>
      </p:pic>
      <p:pic>
        <p:nvPicPr>
          <p:cNvPr id="91" name="Picture 90">
            <a:extLst>
              <a:ext uri="{FF2B5EF4-FFF2-40B4-BE49-F238E27FC236}">
                <a16:creationId xmlns:a16="http://schemas.microsoft.com/office/drawing/2014/main" id="{EFE6B1E7-2D6B-9B49-80E8-071A89B08394}"/>
              </a:ext>
            </a:extLst>
          </p:cNvPr>
          <p:cNvPicPr>
            <a:picLocks noChangeAspect="1"/>
          </p:cNvPicPr>
          <p:nvPr/>
        </p:nvPicPr>
        <p:blipFill>
          <a:blip r:embed="rId4"/>
          <a:stretch>
            <a:fillRect/>
          </a:stretch>
        </p:blipFill>
        <p:spPr>
          <a:xfrm>
            <a:off x="9910264" y="3751577"/>
            <a:ext cx="441660" cy="441660"/>
          </a:xfrm>
          <a:prstGeom prst="rect">
            <a:avLst/>
          </a:prstGeom>
          <a:ln>
            <a:noFill/>
          </a:ln>
        </p:spPr>
      </p:pic>
      <p:pic>
        <p:nvPicPr>
          <p:cNvPr id="92" name="Picture 91">
            <a:extLst>
              <a:ext uri="{FF2B5EF4-FFF2-40B4-BE49-F238E27FC236}">
                <a16:creationId xmlns:a16="http://schemas.microsoft.com/office/drawing/2014/main" id="{1F901B33-986F-3A47-9758-F3F7CB09EC45}"/>
              </a:ext>
            </a:extLst>
          </p:cNvPr>
          <p:cNvPicPr>
            <a:picLocks noChangeAspect="1"/>
          </p:cNvPicPr>
          <p:nvPr/>
        </p:nvPicPr>
        <p:blipFill>
          <a:blip r:embed="rId3"/>
          <a:stretch>
            <a:fillRect/>
          </a:stretch>
        </p:blipFill>
        <p:spPr>
          <a:xfrm>
            <a:off x="9910264" y="4273290"/>
            <a:ext cx="441660" cy="441660"/>
          </a:xfrm>
          <a:prstGeom prst="rect">
            <a:avLst/>
          </a:prstGeom>
          <a:ln>
            <a:noFill/>
          </a:ln>
        </p:spPr>
      </p:pic>
      <p:pic>
        <p:nvPicPr>
          <p:cNvPr id="93" name="Picture 92">
            <a:extLst>
              <a:ext uri="{FF2B5EF4-FFF2-40B4-BE49-F238E27FC236}">
                <a16:creationId xmlns:a16="http://schemas.microsoft.com/office/drawing/2014/main" id="{AFDA04CB-044C-AB47-9ED2-47572A53033D}"/>
              </a:ext>
            </a:extLst>
          </p:cNvPr>
          <p:cNvPicPr>
            <a:picLocks noChangeAspect="1"/>
          </p:cNvPicPr>
          <p:nvPr/>
        </p:nvPicPr>
        <p:blipFill>
          <a:blip r:embed="rId4"/>
          <a:stretch>
            <a:fillRect/>
          </a:stretch>
        </p:blipFill>
        <p:spPr>
          <a:xfrm>
            <a:off x="9904982" y="4795003"/>
            <a:ext cx="441660" cy="441660"/>
          </a:xfrm>
          <a:prstGeom prst="rect">
            <a:avLst/>
          </a:prstGeom>
          <a:ln>
            <a:noFill/>
          </a:ln>
        </p:spPr>
      </p:pic>
      <p:pic>
        <p:nvPicPr>
          <p:cNvPr id="94" name="Picture 93">
            <a:extLst>
              <a:ext uri="{FF2B5EF4-FFF2-40B4-BE49-F238E27FC236}">
                <a16:creationId xmlns:a16="http://schemas.microsoft.com/office/drawing/2014/main" id="{54E81A6E-6DBE-104D-8ECC-62AA9050D6F3}"/>
              </a:ext>
            </a:extLst>
          </p:cNvPr>
          <p:cNvPicPr>
            <a:picLocks noChangeAspect="1"/>
          </p:cNvPicPr>
          <p:nvPr/>
        </p:nvPicPr>
        <p:blipFill>
          <a:blip r:embed="rId3"/>
          <a:stretch>
            <a:fillRect/>
          </a:stretch>
        </p:blipFill>
        <p:spPr>
          <a:xfrm>
            <a:off x="9904982" y="5316716"/>
            <a:ext cx="441660" cy="441660"/>
          </a:xfrm>
          <a:prstGeom prst="rect">
            <a:avLst/>
          </a:prstGeom>
          <a:ln>
            <a:noFill/>
          </a:ln>
        </p:spPr>
      </p:pic>
      <p:pic>
        <p:nvPicPr>
          <p:cNvPr id="95" name="Picture 94">
            <a:extLst>
              <a:ext uri="{FF2B5EF4-FFF2-40B4-BE49-F238E27FC236}">
                <a16:creationId xmlns:a16="http://schemas.microsoft.com/office/drawing/2014/main" id="{F8DC29A6-71C0-034F-8E4C-1D335C42BFFE}"/>
              </a:ext>
            </a:extLst>
          </p:cNvPr>
          <p:cNvPicPr>
            <a:picLocks noChangeAspect="1"/>
          </p:cNvPicPr>
          <p:nvPr/>
        </p:nvPicPr>
        <p:blipFill>
          <a:blip r:embed="rId4"/>
          <a:stretch>
            <a:fillRect/>
          </a:stretch>
        </p:blipFill>
        <p:spPr>
          <a:xfrm>
            <a:off x="9910264" y="5852570"/>
            <a:ext cx="441660" cy="441660"/>
          </a:xfrm>
          <a:prstGeom prst="rect">
            <a:avLst/>
          </a:prstGeom>
          <a:ln>
            <a:noFill/>
          </a:ln>
        </p:spPr>
      </p:pic>
      <p:pic>
        <p:nvPicPr>
          <p:cNvPr id="96" name="Picture 95">
            <a:extLst>
              <a:ext uri="{FF2B5EF4-FFF2-40B4-BE49-F238E27FC236}">
                <a16:creationId xmlns:a16="http://schemas.microsoft.com/office/drawing/2014/main" id="{416FBBCF-97E7-2143-B10E-846E4460A304}"/>
              </a:ext>
            </a:extLst>
          </p:cNvPr>
          <p:cNvPicPr>
            <a:picLocks noChangeAspect="1"/>
          </p:cNvPicPr>
          <p:nvPr/>
        </p:nvPicPr>
        <p:blipFill>
          <a:blip r:embed="rId3"/>
          <a:stretch>
            <a:fillRect/>
          </a:stretch>
        </p:blipFill>
        <p:spPr>
          <a:xfrm>
            <a:off x="9910264" y="6374283"/>
            <a:ext cx="441660" cy="441660"/>
          </a:xfrm>
          <a:prstGeom prst="rect">
            <a:avLst/>
          </a:prstGeom>
          <a:ln>
            <a:noFill/>
          </a:ln>
        </p:spPr>
      </p:pic>
      <p:pic>
        <p:nvPicPr>
          <p:cNvPr id="97" name="Picture 96">
            <a:extLst>
              <a:ext uri="{FF2B5EF4-FFF2-40B4-BE49-F238E27FC236}">
                <a16:creationId xmlns:a16="http://schemas.microsoft.com/office/drawing/2014/main" id="{643FD57A-D095-394A-8AE3-051557FE99F7}"/>
              </a:ext>
            </a:extLst>
          </p:cNvPr>
          <p:cNvPicPr>
            <a:picLocks noChangeAspect="1"/>
          </p:cNvPicPr>
          <p:nvPr/>
        </p:nvPicPr>
        <p:blipFill>
          <a:blip r:embed="rId4"/>
          <a:stretch>
            <a:fillRect/>
          </a:stretch>
        </p:blipFill>
        <p:spPr>
          <a:xfrm>
            <a:off x="10570000" y="551366"/>
            <a:ext cx="441660" cy="441660"/>
          </a:xfrm>
          <a:prstGeom prst="rect">
            <a:avLst/>
          </a:prstGeom>
          <a:ln>
            <a:noFill/>
          </a:ln>
        </p:spPr>
      </p:pic>
      <p:pic>
        <p:nvPicPr>
          <p:cNvPr id="98" name="Picture 97">
            <a:extLst>
              <a:ext uri="{FF2B5EF4-FFF2-40B4-BE49-F238E27FC236}">
                <a16:creationId xmlns:a16="http://schemas.microsoft.com/office/drawing/2014/main" id="{D6D1DDC0-A02E-D644-89E5-C8DA7673BE4F}"/>
              </a:ext>
            </a:extLst>
          </p:cNvPr>
          <p:cNvPicPr>
            <a:picLocks noChangeAspect="1"/>
          </p:cNvPicPr>
          <p:nvPr/>
        </p:nvPicPr>
        <p:blipFill>
          <a:blip r:embed="rId3"/>
          <a:stretch>
            <a:fillRect/>
          </a:stretch>
        </p:blipFill>
        <p:spPr>
          <a:xfrm>
            <a:off x="10570000" y="1073079"/>
            <a:ext cx="441660" cy="441660"/>
          </a:xfrm>
          <a:prstGeom prst="rect">
            <a:avLst/>
          </a:prstGeom>
          <a:ln>
            <a:noFill/>
          </a:ln>
        </p:spPr>
      </p:pic>
      <p:pic>
        <p:nvPicPr>
          <p:cNvPr id="99" name="Picture 98">
            <a:extLst>
              <a:ext uri="{FF2B5EF4-FFF2-40B4-BE49-F238E27FC236}">
                <a16:creationId xmlns:a16="http://schemas.microsoft.com/office/drawing/2014/main" id="{B120C7B4-88B6-CF42-8546-88682A2DDF6C}"/>
              </a:ext>
            </a:extLst>
          </p:cNvPr>
          <p:cNvPicPr>
            <a:picLocks noChangeAspect="1"/>
          </p:cNvPicPr>
          <p:nvPr/>
        </p:nvPicPr>
        <p:blipFill>
          <a:blip r:embed="rId4"/>
          <a:stretch>
            <a:fillRect/>
          </a:stretch>
        </p:blipFill>
        <p:spPr>
          <a:xfrm>
            <a:off x="10575282" y="1608933"/>
            <a:ext cx="441660" cy="441660"/>
          </a:xfrm>
          <a:prstGeom prst="rect">
            <a:avLst/>
          </a:prstGeom>
          <a:ln>
            <a:noFill/>
          </a:ln>
        </p:spPr>
      </p:pic>
      <p:pic>
        <p:nvPicPr>
          <p:cNvPr id="100" name="Picture 99">
            <a:extLst>
              <a:ext uri="{FF2B5EF4-FFF2-40B4-BE49-F238E27FC236}">
                <a16:creationId xmlns:a16="http://schemas.microsoft.com/office/drawing/2014/main" id="{C2CBFB05-BFED-434A-B83B-FE4A40222A00}"/>
              </a:ext>
            </a:extLst>
          </p:cNvPr>
          <p:cNvPicPr>
            <a:picLocks noChangeAspect="1"/>
          </p:cNvPicPr>
          <p:nvPr/>
        </p:nvPicPr>
        <p:blipFill>
          <a:blip r:embed="rId3"/>
          <a:stretch>
            <a:fillRect/>
          </a:stretch>
        </p:blipFill>
        <p:spPr>
          <a:xfrm>
            <a:off x="10575282" y="2130646"/>
            <a:ext cx="441660" cy="441660"/>
          </a:xfrm>
          <a:prstGeom prst="rect">
            <a:avLst/>
          </a:prstGeom>
          <a:ln>
            <a:noFill/>
          </a:ln>
        </p:spPr>
      </p:pic>
      <p:pic>
        <p:nvPicPr>
          <p:cNvPr id="101" name="Picture 100">
            <a:extLst>
              <a:ext uri="{FF2B5EF4-FFF2-40B4-BE49-F238E27FC236}">
                <a16:creationId xmlns:a16="http://schemas.microsoft.com/office/drawing/2014/main" id="{315D1BED-E3B2-2E4C-8AED-BC7B011C60C4}"/>
              </a:ext>
            </a:extLst>
          </p:cNvPr>
          <p:cNvPicPr>
            <a:picLocks noChangeAspect="1"/>
          </p:cNvPicPr>
          <p:nvPr/>
        </p:nvPicPr>
        <p:blipFill>
          <a:blip r:embed="rId4"/>
          <a:stretch>
            <a:fillRect/>
          </a:stretch>
        </p:blipFill>
        <p:spPr>
          <a:xfrm>
            <a:off x="10570000" y="2691347"/>
            <a:ext cx="441660" cy="441660"/>
          </a:xfrm>
          <a:prstGeom prst="rect">
            <a:avLst/>
          </a:prstGeom>
          <a:ln>
            <a:noFill/>
          </a:ln>
        </p:spPr>
      </p:pic>
      <p:pic>
        <p:nvPicPr>
          <p:cNvPr id="102" name="Picture 101">
            <a:extLst>
              <a:ext uri="{FF2B5EF4-FFF2-40B4-BE49-F238E27FC236}">
                <a16:creationId xmlns:a16="http://schemas.microsoft.com/office/drawing/2014/main" id="{67D81DB9-D4D6-3F41-883B-1D4494AA3FE0}"/>
              </a:ext>
            </a:extLst>
          </p:cNvPr>
          <p:cNvPicPr>
            <a:picLocks noChangeAspect="1"/>
          </p:cNvPicPr>
          <p:nvPr/>
        </p:nvPicPr>
        <p:blipFill>
          <a:blip r:embed="rId3"/>
          <a:stretch>
            <a:fillRect/>
          </a:stretch>
        </p:blipFill>
        <p:spPr>
          <a:xfrm>
            <a:off x="10570000" y="3213060"/>
            <a:ext cx="441660" cy="441660"/>
          </a:xfrm>
          <a:prstGeom prst="rect">
            <a:avLst/>
          </a:prstGeom>
          <a:ln>
            <a:noFill/>
          </a:ln>
        </p:spPr>
      </p:pic>
      <p:pic>
        <p:nvPicPr>
          <p:cNvPr id="103" name="Picture 102">
            <a:extLst>
              <a:ext uri="{FF2B5EF4-FFF2-40B4-BE49-F238E27FC236}">
                <a16:creationId xmlns:a16="http://schemas.microsoft.com/office/drawing/2014/main" id="{F5C81223-0541-BC4F-81F3-0E6D02894D30}"/>
              </a:ext>
            </a:extLst>
          </p:cNvPr>
          <p:cNvPicPr>
            <a:picLocks noChangeAspect="1"/>
          </p:cNvPicPr>
          <p:nvPr/>
        </p:nvPicPr>
        <p:blipFill>
          <a:blip r:embed="rId4"/>
          <a:stretch>
            <a:fillRect/>
          </a:stretch>
        </p:blipFill>
        <p:spPr>
          <a:xfrm>
            <a:off x="10575282" y="3748914"/>
            <a:ext cx="441660" cy="441660"/>
          </a:xfrm>
          <a:prstGeom prst="rect">
            <a:avLst/>
          </a:prstGeom>
          <a:ln>
            <a:noFill/>
          </a:ln>
        </p:spPr>
      </p:pic>
      <p:pic>
        <p:nvPicPr>
          <p:cNvPr id="104" name="Picture 103">
            <a:extLst>
              <a:ext uri="{FF2B5EF4-FFF2-40B4-BE49-F238E27FC236}">
                <a16:creationId xmlns:a16="http://schemas.microsoft.com/office/drawing/2014/main" id="{4226A3DB-77F0-F84A-BB36-839630840963}"/>
              </a:ext>
            </a:extLst>
          </p:cNvPr>
          <p:cNvPicPr>
            <a:picLocks noChangeAspect="1"/>
          </p:cNvPicPr>
          <p:nvPr/>
        </p:nvPicPr>
        <p:blipFill>
          <a:blip r:embed="rId3"/>
          <a:stretch>
            <a:fillRect/>
          </a:stretch>
        </p:blipFill>
        <p:spPr>
          <a:xfrm>
            <a:off x="10575282" y="4270627"/>
            <a:ext cx="441660" cy="441660"/>
          </a:xfrm>
          <a:prstGeom prst="rect">
            <a:avLst/>
          </a:prstGeom>
          <a:ln>
            <a:noFill/>
          </a:ln>
        </p:spPr>
      </p:pic>
      <p:pic>
        <p:nvPicPr>
          <p:cNvPr id="105" name="Picture 104">
            <a:extLst>
              <a:ext uri="{FF2B5EF4-FFF2-40B4-BE49-F238E27FC236}">
                <a16:creationId xmlns:a16="http://schemas.microsoft.com/office/drawing/2014/main" id="{AC9DC115-93AC-D749-A081-BD6C468C5299}"/>
              </a:ext>
            </a:extLst>
          </p:cNvPr>
          <p:cNvPicPr>
            <a:picLocks noChangeAspect="1"/>
          </p:cNvPicPr>
          <p:nvPr/>
        </p:nvPicPr>
        <p:blipFill>
          <a:blip r:embed="rId4"/>
          <a:stretch>
            <a:fillRect/>
          </a:stretch>
        </p:blipFill>
        <p:spPr>
          <a:xfrm>
            <a:off x="10570000" y="4792340"/>
            <a:ext cx="441660" cy="441660"/>
          </a:xfrm>
          <a:prstGeom prst="rect">
            <a:avLst/>
          </a:prstGeom>
          <a:ln>
            <a:noFill/>
          </a:ln>
        </p:spPr>
      </p:pic>
      <p:pic>
        <p:nvPicPr>
          <p:cNvPr id="106" name="Picture 105">
            <a:extLst>
              <a:ext uri="{FF2B5EF4-FFF2-40B4-BE49-F238E27FC236}">
                <a16:creationId xmlns:a16="http://schemas.microsoft.com/office/drawing/2014/main" id="{7D58E0B7-9AF5-E642-893E-F915FD591679}"/>
              </a:ext>
            </a:extLst>
          </p:cNvPr>
          <p:cNvPicPr>
            <a:picLocks noChangeAspect="1"/>
          </p:cNvPicPr>
          <p:nvPr/>
        </p:nvPicPr>
        <p:blipFill>
          <a:blip r:embed="rId3"/>
          <a:stretch>
            <a:fillRect/>
          </a:stretch>
        </p:blipFill>
        <p:spPr>
          <a:xfrm>
            <a:off x="10570000" y="5314053"/>
            <a:ext cx="441660" cy="441660"/>
          </a:xfrm>
          <a:prstGeom prst="rect">
            <a:avLst/>
          </a:prstGeom>
          <a:ln>
            <a:noFill/>
          </a:ln>
        </p:spPr>
      </p:pic>
      <p:pic>
        <p:nvPicPr>
          <p:cNvPr id="107" name="Picture 106">
            <a:extLst>
              <a:ext uri="{FF2B5EF4-FFF2-40B4-BE49-F238E27FC236}">
                <a16:creationId xmlns:a16="http://schemas.microsoft.com/office/drawing/2014/main" id="{2413CAD5-CEF9-0149-82C9-1739316E31F8}"/>
              </a:ext>
            </a:extLst>
          </p:cNvPr>
          <p:cNvPicPr>
            <a:picLocks noChangeAspect="1"/>
          </p:cNvPicPr>
          <p:nvPr/>
        </p:nvPicPr>
        <p:blipFill>
          <a:blip r:embed="rId4"/>
          <a:stretch>
            <a:fillRect/>
          </a:stretch>
        </p:blipFill>
        <p:spPr>
          <a:xfrm>
            <a:off x="10575282" y="5849907"/>
            <a:ext cx="441660" cy="441660"/>
          </a:xfrm>
          <a:prstGeom prst="rect">
            <a:avLst/>
          </a:prstGeom>
          <a:ln>
            <a:noFill/>
          </a:ln>
        </p:spPr>
      </p:pic>
      <p:pic>
        <p:nvPicPr>
          <p:cNvPr id="108" name="Picture 107">
            <a:extLst>
              <a:ext uri="{FF2B5EF4-FFF2-40B4-BE49-F238E27FC236}">
                <a16:creationId xmlns:a16="http://schemas.microsoft.com/office/drawing/2014/main" id="{9DB3296D-99E7-334F-ADB1-EBF0B3F28EFE}"/>
              </a:ext>
            </a:extLst>
          </p:cNvPr>
          <p:cNvPicPr>
            <a:picLocks noChangeAspect="1"/>
          </p:cNvPicPr>
          <p:nvPr/>
        </p:nvPicPr>
        <p:blipFill>
          <a:blip r:embed="rId3"/>
          <a:stretch>
            <a:fillRect/>
          </a:stretch>
        </p:blipFill>
        <p:spPr>
          <a:xfrm>
            <a:off x="10575282" y="6371620"/>
            <a:ext cx="441660" cy="441660"/>
          </a:xfrm>
          <a:prstGeom prst="rect">
            <a:avLst/>
          </a:prstGeom>
          <a:ln>
            <a:noFill/>
          </a:ln>
        </p:spPr>
      </p:pic>
      <p:cxnSp>
        <p:nvCxnSpPr>
          <p:cNvPr id="109" name="Straight Connector 108">
            <a:extLst>
              <a:ext uri="{FF2B5EF4-FFF2-40B4-BE49-F238E27FC236}">
                <a16:creationId xmlns:a16="http://schemas.microsoft.com/office/drawing/2014/main" id="{DFA85A77-DF3B-2B4D-8647-0E49E3A5C52A}"/>
              </a:ext>
            </a:extLst>
          </p:cNvPr>
          <p:cNvCxnSpPr>
            <a:stCxn id="10" idx="3"/>
          </p:cNvCxnSpPr>
          <p:nvPr/>
        </p:nvCxnSpPr>
        <p:spPr>
          <a:xfrm flipV="1">
            <a:off x="1155031" y="3230645"/>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10" name="Straight Connector 109">
            <a:extLst>
              <a:ext uri="{FF2B5EF4-FFF2-40B4-BE49-F238E27FC236}">
                <a16:creationId xmlns:a16="http://schemas.microsoft.com/office/drawing/2014/main" id="{49BF6476-A046-6C49-87D2-3004ED9F8965}"/>
              </a:ext>
            </a:extLst>
          </p:cNvPr>
          <p:cNvCxnSpPr>
            <a:cxnSpLocks/>
          </p:cNvCxnSpPr>
          <p:nvPr/>
        </p:nvCxnSpPr>
        <p:spPr>
          <a:xfrm>
            <a:off x="1162500" y="3994150"/>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11" name="Straight Connector 110">
            <a:extLst>
              <a:ext uri="{FF2B5EF4-FFF2-40B4-BE49-F238E27FC236}">
                <a16:creationId xmlns:a16="http://schemas.microsoft.com/office/drawing/2014/main" id="{FB1F8AD8-5A68-9146-98E7-0459FF335783}"/>
              </a:ext>
            </a:extLst>
          </p:cNvPr>
          <p:cNvCxnSpPr/>
          <p:nvPr/>
        </p:nvCxnSpPr>
        <p:spPr>
          <a:xfrm flipV="1">
            <a:off x="2375759" y="2279603"/>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12" name="Straight Connector 111">
            <a:extLst>
              <a:ext uri="{FF2B5EF4-FFF2-40B4-BE49-F238E27FC236}">
                <a16:creationId xmlns:a16="http://schemas.microsoft.com/office/drawing/2014/main" id="{89E3D1AF-ADA8-A043-BC1F-8E2DAF1C8F2D}"/>
              </a:ext>
            </a:extLst>
          </p:cNvPr>
          <p:cNvCxnSpPr>
            <a:cxnSpLocks/>
          </p:cNvCxnSpPr>
          <p:nvPr/>
        </p:nvCxnSpPr>
        <p:spPr>
          <a:xfrm>
            <a:off x="2383228" y="3043108"/>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13" name="Straight Connector 112">
            <a:extLst>
              <a:ext uri="{FF2B5EF4-FFF2-40B4-BE49-F238E27FC236}">
                <a16:creationId xmlns:a16="http://schemas.microsoft.com/office/drawing/2014/main" id="{98BFFD73-C115-DC4F-834B-76172731CDE1}"/>
              </a:ext>
            </a:extLst>
          </p:cNvPr>
          <p:cNvCxnSpPr/>
          <p:nvPr/>
        </p:nvCxnSpPr>
        <p:spPr>
          <a:xfrm flipV="1">
            <a:off x="2373239" y="4062396"/>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14" name="Straight Connector 113">
            <a:extLst>
              <a:ext uri="{FF2B5EF4-FFF2-40B4-BE49-F238E27FC236}">
                <a16:creationId xmlns:a16="http://schemas.microsoft.com/office/drawing/2014/main" id="{72910C18-A600-DC47-B271-4A71D1A8107E}"/>
              </a:ext>
            </a:extLst>
          </p:cNvPr>
          <p:cNvCxnSpPr>
            <a:cxnSpLocks/>
          </p:cNvCxnSpPr>
          <p:nvPr/>
        </p:nvCxnSpPr>
        <p:spPr>
          <a:xfrm>
            <a:off x="2380708" y="4825901"/>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15" name="Straight Connector 114">
            <a:extLst>
              <a:ext uri="{FF2B5EF4-FFF2-40B4-BE49-F238E27FC236}">
                <a16:creationId xmlns:a16="http://schemas.microsoft.com/office/drawing/2014/main" id="{5A52BBB4-5554-8646-AD7C-2A44693F6DB9}"/>
              </a:ext>
            </a:extLst>
          </p:cNvPr>
          <p:cNvCxnSpPr/>
          <p:nvPr/>
        </p:nvCxnSpPr>
        <p:spPr>
          <a:xfrm flipV="1">
            <a:off x="3859718" y="1243008"/>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16" name="Straight Connector 115">
            <a:extLst>
              <a:ext uri="{FF2B5EF4-FFF2-40B4-BE49-F238E27FC236}">
                <a16:creationId xmlns:a16="http://schemas.microsoft.com/office/drawing/2014/main" id="{61F61D39-7A9C-D545-B089-0C9873D9608D}"/>
              </a:ext>
            </a:extLst>
          </p:cNvPr>
          <p:cNvCxnSpPr>
            <a:cxnSpLocks/>
          </p:cNvCxnSpPr>
          <p:nvPr/>
        </p:nvCxnSpPr>
        <p:spPr>
          <a:xfrm>
            <a:off x="3867187" y="2006513"/>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17" name="Straight Connector 116">
            <a:extLst>
              <a:ext uri="{FF2B5EF4-FFF2-40B4-BE49-F238E27FC236}">
                <a16:creationId xmlns:a16="http://schemas.microsoft.com/office/drawing/2014/main" id="{22E8541C-C960-D242-9707-17F2526429F4}"/>
              </a:ext>
            </a:extLst>
          </p:cNvPr>
          <p:cNvCxnSpPr/>
          <p:nvPr/>
        </p:nvCxnSpPr>
        <p:spPr>
          <a:xfrm flipV="1">
            <a:off x="3785159" y="3320982"/>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18" name="Straight Connector 117">
            <a:extLst>
              <a:ext uri="{FF2B5EF4-FFF2-40B4-BE49-F238E27FC236}">
                <a16:creationId xmlns:a16="http://schemas.microsoft.com/office/drawing/2014/main" id="{C188AF82-2BE7-A04B-B0B2-F308B797A251}"/>
              </a:ext>
            </a:extLst>
          </p:cNvPr>
          <p:cNvCxnSpPr>
            <a:cxnSpLocks/>
          </p:cNvCxnSpPr>
          <p:nvPr/>
        </p:nvCxnSpPr>
        <p:spPr>
          <a:xfrm>
            <a:off x="3792628" y="4084487"/>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19" name="Straight Connector 118">
            <a:extLst>
              <a:ext uri="{FF2B5EF4-FFF2-40B4-BE49-F238E27FC236}">
                <a16:creationId xmlns:a16="http://schemas.microsoft.com/office/drawing/2014/main" id="{46C46841-AB64-744D-999C-9EAE44FD91FA}"/>
              </a:ext>
            </a:extLst>
          </p:cNvPr>
          <p:cNvCxnSpPr/>
          <p:nvPr/>
        </p:nvCxnSpPr>
        <p:spPr>
          <a:xfrm flipV="1">
            <a:off x="3744743" y="5223466"/>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20" name="Straight Connector 119">
            <a:extLst>
              <a:ext uri="{FF2B5EF4-FFF2-40B4-BE49-F238E27FC236}">
                <a16:creationId xmlns:a16="http://schemas.microsoft.com/office/drawing/2014/main" id="{C8553EC6-4656-194B-A885-C9FFB8EA6DD7}"/>
              </a:ext>
            </a:extLst>
          </p:cNvPr>
          <p:cNvCxnSpPr>
            <a:cxnSpLocks/>
          </p:cNvCxnSpPr>
          <p:nvPr/>
        </p:nvCxnSpPr>
        <p:spPr>
          <a:xfrm>
            <a:off x="3752212" y="5986971"/>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21" name="Straight Connector 120">
            <a:extLst>
              <a:ext uri="{FF2B5EF4-FFF2-40B4-BE49-F238E27FC236}">
                <a16:creationId xmlns:a16="http://schemas.microsoft.com/office/drawing/2014/main" id="{0192A6FB-8539-0E4D-A95E-BFD285F713D1}"/>
              </a:ext>
            </a:extLst>
          </p:cNvPr>
          <p:cNvCxnSpPr/>
          <p:nvPr/>
        </p:nvCxnSpPr>
        <p:spPr>
          <a:xfrm flipV="1">
            <a:off x="5533559" y="603559"/>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22" name="Straight Connector 121">
            <a:extLst>
              <a:ext uri="{FF2B5EF4-FFF2-40B4-BE49-F238E27FC236}">
                <a16:creationId xmlns:a16="http://schemas.microsoft.com/office/drawing/2014/main" id="{67A72A73-9CC6-834D-8BC9-5B95744834B0}"/>
              </a:ext>
            </a:extLst>
          </p:cNvPr>
          <p:cNvCxnSpPr>
            <a:cxnSpLocks/>
          </p:cNvCxnSpPr>
          <p:nvPr/>
        </p:nvCxnSpPr>
        <p:spPr>
          <a:xfrm>
            <a:off x="5541028" y="1367064"/>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23" name="Straight Connector 122">
            <a:extLst>
              <a:ext uri="{FF2B5EF4-FFF2-40B4-BE49-F238E27FC236}">
                <a16:creationId xmlns:a16="http://schemas.microsoft.com/office/drawing/2014/main" id="{4F53E5A3-F8BE-4B42-9482-C63A16B882AA}"/>
              </a:ext>
            </a:extLst>
          </p:cNvPr>
          <p:cNvCxnSpPr/>
          <p:nvPr/>
        </p:nvCxnSpPr>
        <p:spPr>
          <a:xfrm flipV="1">
            <a:off x="5474727" y="2128890"/>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24" name="Straight Connector 123">
            <a:extLst>
              <a:ext uri="{FF2B5EF4-FFF2-40B4-BE49-F238E27FC236}">
                <a16:creationId xmlns:a16="http://schemas.microsoft.com/office/drawing/2014/main" id="{0C872B3C-5589-7B45-9576-B92FE6E80A4B}"/>
              </a:ext>
            </a:extLst>
          </p:cNvPr>
          <p:cNvCxnSpPr>
            <a:cxnSpLocks/>
          </p:cNvCxnSpPr>
          <p:nvPr/>
        </p:nvCxnSpPr>
        <p:spPr>
          <a:xfrm>
            <a:off x="5482196" y="2892395"/>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25" name="Straight Connector 124">
            <a:extLst>
              <a:ext uri="{FF2B5EF4-FFF2-40B4-BE49-F238E27FC236}">
                <a16:creationId xmlns:a16="http://schemas.microsoft.com/office/drawing/2014/main" id="{317CB354-85C7-EC40-806A-C2D894BAEEFA}"/>
              </a:ext>
            </a:extLst>
          </p:cNvPr>
          <p:cNvCxnSpPr/>
          <p:nvPr/>
        </p:nvCxnSpPr>
        <p:spPr>
          <a:xfrm flipV="1">
            <a:off x="5438920" y="3721474"/>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26" name="Straight Connector 125">
            <a:extLst>
              <a:ext uri="{FF2B5EF4-FFF2-40B4-BE49-F238E27FC236}">
                <a16:creationId xmlns:a16="http://schemas.microsoft.com/office/drawing/2014/main" id="{F8E3205E-F3FA-554D-8893-9F8224FF0C3E}"/>
              </a:ext>
            </a:extLst>
          </p:cNvPr>
          <p:cNvCxnSpPr>
            <a:cxnSpLocks/>
          </p:cNvCxnSpPr>
          <p:nvPr/>
        </p:nvCxnSpPr>
        <p:spPr>
          <a:xfrm>
            <a:off x="5446389" y="4484979"/>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27" name="Straight Connector 126">
            <a:extLst>
              <a:ext uri="{FF2B5EF4-FFF2-40B4-BE49-F238E27FC236}">
                <a16:creationId xmlns:a16="http://schemas.microsoft.com/office/drawing/2014/main" id="{98B15D0E-71AF-A94E-9367-0EBAAD2762CE}"/>
              </a:ext>
            </a:extLst>
          </p:cNvPr>
          <p:cNvCxnSpPr/>
          <p:nvPr/>
        </p:nvCxnSpPr>
        <p:spPr>
          <a:xfrm flipV="1">
            <a:off x="5434537" y="5340194"/>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28" name="Straight Connector 127">
            <a:extLst>
              <a:ext uri="{FF2B5EF4-FFF2-40B4-BE49-F238E27FC236}">
                <a16:creationId xmlns:a16="http://schemas.microsoft.com/office/drawing/2014/main" id="{4B2DC8DE-BD01-CF44-8285-AF956A597502}"/>
              </a:ext>
            </a:extLst>
          </p:cNvPr>
          <p:cNvCxnSpPr>
            <a:cxnSpLocks/>
          </p:cNvCxnSpPr>
          <p:nvPr/>
        </p:nvCxnSpPr>
        <p:spPr>
          <a:xfrm>
            <a:off x="5442006" y="6103699"/>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29" name="Straight Connector 128">
            <a:extLst>
              <a:ext uri="{FF2B5EF4-FFF2-40B4-BE49-F238E27FC236}">
                <a16:creationId xmlns:a16="http://schemas.microsoft.com/office/drawing/2014/main" id="{3ED14892-EC71-BB48-BAE3-7AA2F298C9D5}"/>
              </a:ext>
            </a:extLst>
          </p:cNvPr>
          <p:cNvCxnSpPr/>
          <p:nvPr/>
        </p:nvCxnSpPr>
        <p:spPr>
          <a:xfrm flipV="1">
            <a:off x="7722997" y="551366"/>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0" name="Straight Connector 129">
            <a:extLst>
              <a:ext uri="{FF2B5EF4-FFF2-40B4-BE49-F238E27FC236}">
                <a16:creationId xmlns:a16="http://schemas.microsoft.com/office/drawing/2014/main" id="{9E9046AC-8B6D-5248-B3C0-F85B7B33FD86}"/>
              </a:ext>
            </a:extLst>
          </p:cNvPr>
          <p:cNvCxnSpPr>
            <a:cxnSpLocks/>
          </p:cNvCxnSpPr>
          <p:nvPr/>
        </p:nvCxnSpPr>
        <p:spPr>
          <a:xfrm>
            <a:off x="7730466" y="1314871"/>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1" name="Straight Connector 130">
            <a:extLst>
              <a:ext uri="{FF2B5EF4-FFF2-40B4-BE49-F238E27FC236}">
                <a16:creationId xmlns:a16="http://schemas.microsoft.com/office/drawing/2014/main" id="{21728A22-2DB4-2947-9D20-D2DD823C7487}"/>
              </a:ext>
            </a:extLst>
          </p:cNvPr>
          <p:cNvCxnSpPr/>
          <p:nvPr/>
        </p:nvCxnSpPr>
        <p:spPr>
          <a:xfrm flipV="1">
            <a:off x="7679324" y="2091628"/>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2" name="Straight Connector 131">
            <a:extLst>
              <a:ext uri="{FF2B5EF4-FFF2-40B4-BE49-F238E27FC236}">
                <a16:creationId xmlns:a16="http://schemas.microsoft.com/office/drawing/2014/main" id="{C1E4CB8F-ABF6-944F-9BCA-C3A29C9A317D}"/>
              </a:ext>
            </a:extLst>
          </p:cNvPr>
          <p:cNvCxnSpPr>
            <a:cxnSpLocks/>
          </p:cNvCxnSpPr>
          <p:nvPr/>
        </p:nvCxnSpPr>
        <p:spPr>
          <a:xfrm>
            <a:off x="7686793" y="2855133"/>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3" name="Straight Connector 132">
            <a:extLst>
              <a:ext uri="{FF2B5EF4-FFF2-40B4-BE49-F238E27FC236}">
                <a16:creationId xmlns:a16="http://schemas.microsoft.com/office/drawing/2014/main" id="{7E55DF68-09CB-254A-8AE6-C92BD60A7361}"/>
              </a:ext>
            </a:extLst>
          </p:cNvPr>
          <p:cNvCxnSpPr/>
          <p:nvPr/>
        </p:nvCxnSpPr>
        <p:spPr>
          <a:xfrm flipV="1">
            <a:off x="7681109" y="3689380"/>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4" name="Straight Connector 133">
            <a:extLst>
              <a:ext uri="{FF2B5EF4-FFF2-40B4-BE49-F238E27FC236}">
                <a16:creationId xmlns:a16="http://schemas.microsoft.com/office/drawing/2014/main" id="{C1F33A50-DD17-8B48-9078-5F7C5719CC89}"/>
              </a:ext>
            </a:extLst>
          </p:cNvPr>
          <p:cNvCxnSpPr>
            <a:cxnSpLocks/>
          </p:cNvCxnSpPr>
          <p:nvPr/>
        </p:nvCxnSpPr>
        <p:spPr>
          <a:xfrm>
            <a:off x="7688578" y="4452885"/>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5" name="Straight Connector 134">
            <a:extLst>
              <a:ext uri="{FF2B5EF4-FFF2-40B4-BE49-F238E27FC236}">
                <a16:creationId xmlns:a16="http://schemas.microsoft.com/office/drawing/2014/main" id="{A9C3AFD8-9E84-154F-8554-EC990E204BB8}"/>
              </a:ext>
            </a:extLst>
          </p:cNvPr>
          <p:cNvCxnSpPr/>
          <p:nvPr/>
        </p:nvCxnSpPr>
        <p:spPr>
          <a:xfrm flipV="1">
            <a:off x="7695218" y="5251585"/>
            <a:ext cx="648283" cy="66747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6" name="Straight Connector 135">
            <a:extLst>
              <a:ext uri="{FF2B5EF4-FFF2-40B4-BE49-F238E27FC236}">
                <a16:creationId xmlns:a16="http://schemas.microsoft.com/office/drawing/2014/main" id="{BA61268D-E3BF-9048-8BAA-6D33C57CC064}"/>
              </a:ext>
            </a:extLst>
          </p:cNvPr>
          <p:cNvCxnSpPr>
            <a:cxnSpLocks/>
          </p:cNvCxnSpPr>
          <p:nvPr/>
        </p:nvCxnSpPr>
        <p:spPr>
          <a:xfrm>
            <a:off x="7702687" y="6015090"/>
            <a:ext cx="599494" cy="571012"/>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
        <p:nvSpPr>
          <p:cNvPr id="137" name="Titolo 1">
            <a:extLst>
              <a:ext uri="{FF2B5EF4-FFF2-40B4-BE49-F238E27FC236}">
                <a16:creationId xmlns:a16="http://schemas.microsoft.com/office/drawing/2014/main" id="{94B180AA-4DA3-3A43-AB92-E25D824FEAA7}"/>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3324682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984084-484C-E34A-BF5F-5129D18B76B4}"/>
              </a:ext>
            </a:extLst>
          </p:cNvPr>
          <p:cNvPicPr>
            <a:picLocks noChangeAspect="1"/>
          </p:cNvPicPr>
          <p:nvPr/>
        </p:nvPicPr>
        <p:blipFill>
          <a:blip r:embed="rId3"/>
          <a:stretch>
            <a:fillRect/>
          </a:stretch>
        </p:blipFill>
        <p:spPr>
          <a:xfrm>
            <a:off x="-277881" y="0"/>
            <a:ext cx="12900577" cy="7034783"/>
          </a:xfrm>
          <a:prstGeom prst="rect">
            <a:avLst/>
          </a:prstGeom>
        </p:spPr>
      </p:pic>
      <p:sp>
        <p:nvSpPr>
          <p:cNvPr id="2" name="Titolo 1">
            <a:extLst>
              <a:ext uri="{FF2B5EF4-FFF2-40B4-BE49-F238E27FC236}">
                <a16:creationId xmlns:a16="http://schemas.microsoft.com/office/drawing/2014/main" id="{375DE508-7A06-3542-8456-BB1472F55E25}"/>
              </a:ext>
            </a:extLst>
          </p:cNvPr>
          <p:cNvSpPr>
            <a:spLocks noGrp="1"/>
          </p:cNvSpPr>
          <p:nvPr>
            <p:ph type="title"/>
          </p:nvPr>
        </p:nvSpPr>
        <p:spPr/>
        <p:txBody>
          <a:bodyPr/>
          <a:lstStyle/>
          <a:p>
            <a:endParaRPr lang="it-IT"/>
          </a:p>
        </p:txBody>
      </p:sp>
      <p:sp>
        <p:nvSpPr>
          <p:cNvPr id="5" name="Titolo 1">
            <a:extLst>
              <a:ext uri="{FF2B5EF4-FFF2-40B4-BE49-F238E27FC236}">
                <a16:creationId xmlns:a16="http://schemas.microsoft.com/office/drawing/2014/main" id="{0D597422-60F1-7E49-AE65-1D5F1C856EC9}"/>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745814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88D67E-5C30-004C-B3F9-6286E54947B4}"/>
              </a:ext>
            </a:extLst>
          </p:cNvPr>
          <p:cNvSpPr>
            <a:spLocks noGrp="1"/>
          </p:cNvSpPr>
          <p:nvPr>
            <p:ph type="title"/>
          </p:nvPr>
        </p:nvSpPr>
        <p:spPr/>
        <p:txBody>
          <a:bodyPr/>
          <a:lstStyle/>
          <a:p>
            <a:endParaRPr lang="it-IT"/>
          </a:p>
        </p:txBody>
      </p:sp>
      <p:pic>
        <p:nvPicPr>
          <p:cNvPr id="5" name="Segnaposto contenuto 4">
            <a:extLst>
              <a:ext uri="{FF2B5EF4-FFF2-40B4-BE49-F238E27FC236}">
                <a16:creationId xmlns:a16="http://schemas.microsoft.com/office/drawing/2014/main" id="{8FE72BF3-6525-914F-85CE-D22D5FF6231C}"/>
              </a:ext>
            </a:extLst>
          </p:cNvPr>
          <p:cNvPicPr>
            <a:picLocks noGrp="1" noChangeAspect="1"/>
          </p:cNvPicPr>
          <p:nvPr>
            <p:ph idx="1"/>
          </p:nvPr>
        </p:nvPicPr>
        <p:blipFill>
          <a:blip r:embed="rId3"/>
          <a:stretch>
            <a:fillRect/>
          </a:stretch>
        </p:blipFill>
        <p:spPr>
          <a:xfrm>
            <a:off x="-26805" y="0"/>
            <a:ext cx="12245609" cy="6323903"/>
          </a:xfrm>
        </p:spPr>
      </p:pic>
      <p:sp>
        <p:nvSpPr>
          <p:cNvPr id="6" name="Rettangolo 5">
            <a:extLst>
              <a:ext uri="{FF2B5EF4-FFF2-40B4-BE49-F238E27FC236}">
                <a16:creationId xmlns:a16="http://schemas.microsoft.com/office/drawing/2014/main" id="{069C10B3-F991-0749-AB60-E347874F7CF2}"/>
              </a:ext>
            </a:extLst>
          </p:cNvPr>
          <p:cNvSpPr/>
          <p:nvPr/>
        </p:nvSpPr>
        <p:spPr>
          <a:xfrm>
            <a:off x="2666999" y="6432051"/>
            <a:ext cx="6993835" cy="307777"/>
          </a:xfrm>
          <a:prstGeom prst="rect">
            <a:avLst/>
          </a:prstGeom>
          <a:solidFill>
            <a:srgbClr val="002060"/>
          </a:solidFill>
        </p:spPr>
        <p:txBody>
          <a:bodyPr wrap="square">
            <a:spAutoFit/>
          </a:bodyPr>
          <a:lstStyle/>
          <a:p>
            <a:r>
              <a:rPr lang="it-IT" sz="1400" dirty="0">
                <a:solidFill>
                  <a:schemeClr val="bg1"/>
                </a:solidFill>
                <a:latin typeface="Century Gothic Regular"/>
              </a:rPr>
              <a:t>http://</a:t>
            </a:r>
            <a:r>
              <a:rPr lang="it-IT" sz="1400" dirty="0" err="1">
                <a:solidFill>
                  <a:schemeClr val="bg1"/>
                </a:solidFill>
                <a:latin typeface="Century Gothic Regular"/>
              </a:rPr>
              <a:t>www.bluemed-initiative.eu</a:t>
            </a:r>
            <a:r>
              <a:rPr lang="it-IT" sz="1400" dirty="0">
                <a:solidFill>
                  <a:schemeClr val="bg1"/>
                </a:solidFill>
                <a:latin typeface="Century Gothic Regular"/>
              </a:rPr>
              <a:t>/the-</a:t>
            </a:r>
            <a:r>
              <a:rPr lang="it-IT" sz="1400" dirty="0" err="1">
                <a:solidFill>
                  <a:schemeClr val="bg1"/>
                </a:solidFill>
                <a:latin typeface="Century Gothic Regular"/>
              </a:rPr>
              <a:t>young</a:t>
            </a:r>
            <a:r>
              <a:rPr lang="it-IT" sz="1400" dirty="0">
                <a:solidFill>
                  <a:schemeClr val="bg1"/>
                </a:solidFill>
                <a:latin typeface="Century Gothic Regular"/>
              </a:rPr>
              <a:t>-</a:t>
            </a:r>
            <a:r>
              <a:rPr lang="it-IT" sz="1400" dirty="0" err="1">
                <a:solidFill>
                  <a:schemeClr val="bg1"/>
                </a:solidFill>
                <a:latin typeface="Century Gothic Regular"/>
              </a:rPr>
              <a:t>communication-ambassadors</a:t>
            </a:r>
            <a:r>
              <a:rPr lang="it-IT" sz="1400" dirty="0">
                <a:solidFill>
                  <a:schemeClr val="bg1"/>
                </a:solidFill>
                <a:latin typeface="Century Gothic Regular"/>
              </a:rPr>
              <a:t>/</a:t>
            </a:r>
          </a:p>
        </p:txBody>
      </p:sp>
    </p:spTree>
    <p:extLst>
      <p:ext uri="{BB962C8B-B14F-4D97-AF65-F5344CB8AC3E}">
        <p14:creationId xmlns:p14="http://schemas.microsoft.com/office/powerpoint/2010/main" val="1111323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7EE581-2D30-214B-8823-148B1801CE30}"/>
              </a:ext>
            </a:extLst>
          </p:cNvPr>
          <p:cNvPicPr>
            <a:picLocks noChangeAspect="1"/>
          </p:cNvPicPr>
          <p:nvPr/>
        </p:nvPicPr>
        <p:blipFill>
          <a:blip r:embed="rId3"/>
          <a:stretch>
            <a:fillRect/>
          </a:stretch>
        </p:blipFill>
        <p:spPr>
          <a:xfrm>
            <a:off x="0" y="1"/>
            <a:ext cx="12687588" cy="6858000"/>
          </a:xfrm>
          <a:prstGeom prst="rect">
            <a:avLst/>
          </a:prstGeom>
        </p:spPr>
      </p:pic>
      <p:sp>
        <p:nvSpPr>
          <p:cNvPr id="5" name="Titolo 1">
            <a:extLst>
              <a:ext uri="{FF2B5EF4-FFF2-40B4-BE49-F238E27FC236}">
                <a16:creationId xmlns:a16="http://schemas.microsoft.com/office/drawing/2014/main" id="{7EF39F4F-53E8-7A4C-AE5D-5545E997DBA7}"/>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2306569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883FE4-2FE6-5844-9329-994949AA7E98}"/>
              </a:ext>
            </a:extLst>
          </p:cNvPr>
          <p:cNvSpPr/>
          <p:nvPr/>
        </p:nvSpPr>
        <p:spPr>
          <a:xfrm>
            <a:off x="142762" y="618326"/>
            <a:ext cx="7008596" cy="2585323"/>
          </a:xfrm>
          <a:prstGeom prst="rect">
            <a:avLst/>
          </a:prstGeom>
        </p:spPr>
        <p:txBody>
          <a:bodyPr wrap="square">
            <a:spAutoFit/>
          </a:bodyPr>
          <a:lstStyle/>
          <a:p>
            <a:pPr algn="ctr"/>
            <a:r>
              <a:rPr lang="en-US" sz="5400" dirty="0">
                <a:solidFill>
                  <a:schemeClr val="accent5">
                    <a:lumMod val="75000"/>
                  </a:schemeClr>
                </a:solidFill>
                <a:latin typeface="Century Gothic Regular"/>
              </a:rPr>
              <a:t>Power of future generation on </a:t>
            </a:r>
          </a:p>
          <a:p>
            <a:pPr algn="ctr"/>
            <a:r>
              <a:rPr lang="en-US" sz="5400" dirty="0">
                <a:solidFill>
                  <a:schemeClr val="accent5">
                    <a:lumMod val="75000"/>
                  </a:schemeClr>
                </a:solidFill>
                <a:latin typeface="Century Gothic Regular"/>
              </a:rPr>
              <a:t>saving our </a:t>
            </a:r>
            <a:r>
              <a:rPr lang="en-US" sz="5400" dirty="0" err="1">
                <a:solidFill>
                  <a:schemeClr val="accent5">
                    <a:lumMod val="75000"/>
                  </a:schemeClr>
                </a:solidFill>
                <a:latin typeface="Century Gothic Regular"/>
              </a:rPr>
              <a:t>BlueMed</a:t>
            </a:r>
            <a:endParaRPr lang="en-US" sz="5400" dirty="0">
              <a:solidFill>
                <a:schemeClr val="accent5">
                  <a:lumMod val="75000"/>
                </a:schemeClr>
              </a:solidFill>
              <a:latin typeface="Century Gothic Regular"/>
            </a:endParaRPr>
          </a:p>
        </p:txBody>
      </p:sp>
      <p:pic>
        <p:nvPicPr>
          <p:cNvPr id="6" name="Picture 5">
            <a:extLst>
              <a:ext uri="{FF2B5EF4-FFF2-40B4-BE49-F238E27FC236}">
                <a16:creationId xmlns:a16="http://schemas.microsoft.com/office/drawing/2014/main" id="{6763652E-7898-4C4C-985E-1A8832B24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0449" y="1468114"/>
            <a:ext cx="4098835" cy="1897175"/>
          </a:xfrm>
          <a:prstGeom prst="rect">
            <a:avLst/>
          </a:prstGeom>
        </p:spPr>
      </p:pic>
      <p:sp>
        <p:nvSpPr>
          <p:cNvPr id="3" name="Rectangle 2">
            <a:extLst>
              <a:ext uri="{FF2B5EF4-FFF2-40B4-BE49-F238E27FC236}">
                <a16:creationId xmlns:a16="http://schemas.microsoft.com/office/drawing/2014/main" id="{FCCD9BB8-78AC-2543-9FFA-95ED35D47D67}"/>
              </a:ext>
            </a:extLst>
          </p:cNvPr>
          <p:cNvSpPr/>
          <p:nvPr/>
        </p:nvSpPr>
        <p:spPr>
          <a:xfrm>
            <a:off x="845989" y="4425642"/>
            <a:ext cx="3256020" cy="523220"/>
          </a:xfrm>
          <a:prstGeom prst="rect">
            <a:avLst/>
          </a:prstGeom>
        </p:spPr>
        <p:txBody>
          <a:bodyPr wrap="none">
            <a:spAutoFit/>
          </a:bodyPr>
          <a:lstStyle/>
          <a:p>
            <a:r>
              <a:rPr lang="en-GB" sz="2800" dirty="0">
                <a:solidFill>
                  <a:srgbClr val="0A315A"/>
                </a:solidFill>
                <a:latin typeface="Century Gothic Regular"/>
              </a:rPr>
              <a:t>@ Badr El Mahrad</a:t>
            </a:r>
          </a:p>
        </p:txBody>
      </p:sp>
      <p:sp>
        <p:nvSpPr>
          <p:cNvPr id="5" name="Titolo 1">
            <a:extLst>
              <a:ext uri="{FF2B5EF4-FFF2-40B4-BE49-F238E27FC236}">
                <a16:creationId xmlns:a16="http://schemas.microsoft.com/office/drawing/2014/main" id="{2379BD65-6689-1044-A4AD-230CAF8C00AF}"/>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2109272228"/>
      </p:ext>
    </p:extLst>
  </p:cSld>
  <p:clrMapOvr>
    <a:masterClrMapping/>
  </p:clrMapOvr>
  <p:transition>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883FE4-2FE6-5844-9329-994949AA7E98}"/>
              </a:ext>
            </a:extLst>
          </p:cNvPr>
          <p:cNvSpPr/>
          <p:nvPr/>
        </p:nvSpPr>
        <p:spPr>
          <a:xfrm>
            <a:off x="1357589" y="543109"/>
            <a:ext cx="3137648" cy="1569660"/>
          </a:xfrm>
          <a:prstGeom prst="rect">
            <a:avLst/>
          </a:prstGeom>
        </p:spPr>
        <p:txBody>
          <a:bodyPr wrap="square">
            <a:spAutoFit/>
          </a:bodyPr>
          <a:lstStyle/>
          <a:p>
            <a:r>
              <a:rPr lang="en-US" sz="9600" dirty="0">
                <a:solidFill>
                  <a:schemeClr val="accent5">
                    <a:lumMod val="75000"/>
                  </a:schemeClr>
                </a:solidFill>
                <a:latin typeface="Century Gothic Regular"/>
              </a:rPr>
              <a:t>BIG</a:t>
            </a:r>
          </a:p>
        </p:txBody>
      </p:sp>
      <p:sp>
        <p:nvSpPr>
          <p:cNvPr id="4" name="Rectangle 3">
            <a:extLst>
              <a:ext uri="{FF2B5EF4-FFF2-40B4-BE49-F238E27FC236}">
                <a16:creationId xmlns:a16="http://schemas.microsoft.com/office/drawing/2014/main" id="{E40E5030-1136-8244-9CCA-04A0EED25F7C}"/>
              </a:ext>
            </a:extLst>
          </p:cNvPr>
          <p:cNvSpPr/>
          <p:nvPr/>
        </p:nvSpPr>
        <p:spPr>
          <a:xfrm>
            <a:off x="42304" y="1590157"/>
            <a:ext cx="5862913" cy="1569660"/>
          </a:xfrm>
          <a:prstGeom prst="rect">
            <a:avLst/>
          </a:prstGeom>
        </p:spPr>
        <p:txBody>
          <a:bodyPr wrap="square">
            <a:spAutoFit/>
          </a:bodyPr>
          <a:lstStyle/>
          <a:p>
            <a:r>
              <a:rPr lang="en-US" sz="9600" dirty="0">
                <a:solidFill>
                  <a:schemeClr val="accent5">
                    <a:lumMod val="75000"/>
                  </a:schemeClr>
                </a:solidFill>
                <a:latin typeface="Century Gothic Regular"/>
              </a:rPr>
              <a:t>#THINK</a:t>
            </a:r>
          </a:p>
        </p:txBody>
      </p:sp>
      <p:sp>
        <p:nvSpPr>
          <p:cNvPr id="5" name="Rectangle 4">
            <a:extLst>
              <a:ext uri="{FF2B5EF4-FFF2-40B4-BE49-F238E27FC236}">
                <a16:creationId xmlns:a16="http://schemas.microsoft.com/office/drawing/2014/main" id="{3A37C5F5-450D-494F-957A-FB020AED7B46}"/>
              </a:ext>
            </a:extLst>
          </p:cNvPr>
          <p:cNvSpPr/>
          <p:nvPr/>
        </p:nvSpPr>
        <p:spPr>
          <a:xfrm>
            <a:off x="837638" y="2637204"/>
            <a:ext cx="4272246" cy="1569660"/>
          </a:xfrm>
          <a:prstGeom prst="rect">
            <a:avLst/>
          </a:prstGeom>
        </p:spPr>
        <p:txBody>
          <a:bodyPr wrap="square">
            <a:spAutoFit/>
          </a:bodyPr>
          <a:lstStyle/>
          <a:p>
            <a:r>
              <a:rPr lang="en-US" sz="9600" dirty="0">
                <a:solidFill>
                  <a:schemeClr val="accent5">
                    <a:lumMod val="75000"/>
                  </a:schemeClr>
                </a:solidFill>
                <a:latin typeface="Century Gothic Regular"/>
              </a:rPr>
              <a:t>BLUE</a:t>
            </a:r>
          </a:p>
        </p:txBody>
      </p:sp>
      <p:pic>
        <p:nvPicPr>
          <p:cNvPr id="6" name="Picture 5">
            <a:extLst>
              <a:ext uri="{FF2B5EF4-FFF2-40B4-BE49-F238E27FC236}">
                <a16:creationId xmlns:a16="http://schemas.microsoft.com/office/drawing/2014/main" id="{6763652E-7898-4C4C-985E-1A8832B24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0551" y="1164182"/>
            <a:ext cx="4098835" cy="1897175"/>
          </a:xfrm>
          <a:prstGeom prst="rect">
            <a:avLst/>
          </a:prstGeom>
        </p:spPr>
      </p:pic>
      <p:sp>
        <p:nvSpPr>
          <p:cNvPr id="3" name="Rectangle 2">
            <a:extLst>
              <a:ext uri="{FF2B5EF4-FFF2-40B4-BE49-F238E27FC236}">
                <a16:creationId xmlns:a16="http://schemas.microsoft.com/office/drawing/2014/main" id="{FCCD9BB8-78AC-2543-9FFA-95ED35D47D67}"/>
              </a:ext>
            </a:extLst>
          </p:cNvPr>
          <p:cNvSpPr/>
          <p:nvPr/>
        </p:nvSpPr>
        <p:spPr>
          <a:xfrm>
            <a:off x="1357589" y="4269635"/>
            <a:ext cx="2818400" cy="461665"/>
          </a:xfrm>
          <a:prstGeom prst="rect">
            <a:avLst/>
          </a:prstGeom>
        </p:spPr>
        <p:txBody>
          <a:bodyPr wrap="none">
            <a:spAutoFit/>
          </a:bodyPr>
          <a:lstStyle/>
          <a:p>
            <a:r>
              <a:rPr lang="en-GB" sz="2400" dirty="0">
                <a:solidFill>
                  <a:srgbClr val="0A315A"/>
                </a:solidFill>
                <a:latin typeface="Century Gothic Regular"/>
              </a:rPr>
              <a:t>@ Badr El Mahrad</a:t>
            </a:r>
          </a:p>
        </p:txBody>
      </p:sp>
      <p:sp>
        <p:nvSpPr>
          <p:cNvPr id="7" name="Titolo 1">
            <a:extLst>
              <a:ext uri="{FF2B5EF4-FFF2-40B4-BE49-F238E27FC236}">
                <a16:creationId xmlns:a16="http://schemas.microsoft.com/office/drawing/2014/main" id="{5679D119-CD31-2343-B2CB-1C35DB68E8E6}"/>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366499640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contenuto 2">
            <a:extLst>
              <a:ext uri="{FF2B5EF4-FFF2-40B4-BE49-F238E27FC236}">
                <a16:creationId xmlns:a16="http://schemas.microsoft.com/office/drawing/2014/main" id="{A9BE8CF3-BCFB-1840-BBC1-CF62D4A2FA5F}"/>
              </a:ext>
            </a:extLst>
          </p:cNvPr>
          <p:cNvSpPr txBox="1">
            <a:spLocks/>
          </p:cNvSpPr>
          <p:nvPr/>
        </p:nvSpPr>
        <p:spPr>
          <a:xfrm>
            <a:off x="4312709" y="1650660"/>
            <a:ext cx="7102323" cy="2175669"/>
          </a:xfrm>
          <a:prstGeom prst="rect">
            <a:avLst/>
          </a:prstGeom>
          <a:solidFill>
            <a:schemeClr val="bg1">
              <a:alpha val="87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85000"/>
                    <a:lumOff val="15000"/>
                  </a:schemeClr>
                </a:solidFill>
                <a:latin typeface="DIN Light" panose="02020500000000000000" pitchFamily="18" charset="0"/>
                <a:ea typeface="+mn-ea"/>
                <a:cs typeface="+mn-cs"/>
              </a:defRPr>
            </a:lvl1pPr>
            <a:lvl2pPr marL="800100" indent="-3429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85000"/>
                    <a:lumOff val="15000"/>
                  </a:schemeClr>
                </a:solidFill>
                <a:latin typeface="DIN Light" panose="02020500000000000000"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85000"/>
                    <a:lumOff val="15000"/>
                  </a:schemeClr>
                </a:solidFill>
                <a:latin typeface="DIN Light" panose="02020500000000000000"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85000"/>
                    <a:lumOff val="15000"/>
                  </a:schemeClr>
                </a:solidFill>
                <a:latin typeface="DIN Light" panose="02020500000000000000"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85000"/>
                    <a:lumOff val="15000"/>
                  </a:schemeClr>
                </a:solidFill>
                <a:latin typeface="DIN Light" panose="02020500000000000000"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400" b="1" dirty="0">
                <a:solidFill>
                  <a:schemeClr val="accent1">
                    <a:lumMod val="50000"/>
                  </a:schemeClr>
                </a:solidFill>
                <a:latin typeface="Century Gothic Regular"/>
              </a:rPr>
              <a:t>Deniz’s Action Plan in one tweet:</a:t>
            </a:r>
          </a:p>
          <a:p>
            <a:pPr marL="0" indent="0">
              <a:lnSpc>
                <a:spcPct val="100000"/>
              </a:lnSpc>
              <a:buFont typeface="Arial" panose="020B0604020202020204" pitchFamily="34" charset="0"/>
              <a:buNone/>
            </a:pPr>
            <a:endParaRPr lang="it-IT" sz="1600" dirty="0">
              <a:solidFill>
                <a:schemeClr val="accent1">
                  <a:lumMod val="50000"/>
                </a:schemeClr>
              </a:solidFill>
              <a:latin typeface="Century Gothic Regular"/>
            </a:endParaRPr>
          </a:p>
          <a:p>
            <a:pPr marL="0" indent="0">
              <a:lnSpc>
                <a:spcPct val="100000"/>
              </a:lnSpc>
              <a:buNone/>
            </a:pPr>
            <a:r>
              <a:rPr lang="en-GB" dirty="0">
                <a:latin typeface="Century Gothic Regular"/>
              </a:rPr>
              <a:t>Human's false needs, creates true pain</a:t>
            </a:r>
            <a:r>
              <a:rPr lang="it-IT" dirty="0">
                <a:latin typeface="Century Gothic Regular"/>
              </a:rPr>
              <a:t>.</a:t>
            </a:r>
            <a:endParaRPr lang="it-IT" sz="2000" dirty="0">
              <a:latin typeface="Century Gothic Regular"/>
            </a:endParaRPr>
          </a:p>
        </p:txBody>
      </p:sp>
      <p:sp>
        <p:nvSpPr>
          <p:cNvPr id="2" name="Titolo 1">
            <a:extLst>
              <a:ext uri="{FF2B5EF4-FFF2-40B4-BE49-F238E27FC236}">
                <a16:creationId xmlns:a16="http://schemas.microsoft.com/office/drawing/2014/main" id="{CD7AC566-C765-BE42-86C9-2A8E8A2F5294}"/>
              </a:ext>
            </a:extLst>
          </p:cNvPr>
          <p:cNvSpPr>
            <a:spLocks noGrp="1"/>
          </p:cNvSpPr>
          <p:nvPr>
            <p:ph type="title"/>
          </p:nvPr>
        </p:nvSpPr>
        <p:spPr>
          <a:xfrm>
            <a:off x="838200" y="365125"/>
            <a:ext cx="10515600" cy="1460500"/>
          </a:xfrm>
        </p:spPr>
        <p:txBody>
          <a:bodyPr>
            <a:noAutofit/>
          </a:bodyPr>
          <a:lstStyle/>
          <a:p>
            <a:r>
              <a:rPr lang="en-GB" sz="3200" b="1" dirty="0">
                <a:solidFill>
                  <a:schemeClr val="accent1">
                    <a:lumMod val="50000"/>
                  </a:schemeClr>
                </a:solidFill>
              </a:rPr>
              <a:t>Pollution needs no VISA #3</a:t>
            </a:r>
          </a:p>
        </p:txBody>
      </p:sp>
      <p:pic>
        <p:nvPicPr>
          <p:cNvPr id="4" name="Immagine 3" descr="Z:\AAA_DTA-comune\Internazionale_DTA\BLUEMED\science\WP1\Task 1.2\kom\Template_PP-Bluemed\Sfondo_blue-cop.png">
            <a:extLst>
              <a:ext uri="{FF2B5EF4-FFF2-40B4-BE49-F238E27FC236}">
                <a16:creationId xmlns:a16="http://schemas.microsoft.com/office/drawing/2014/main" id="{219EE812-7E2E-754F-BCD8-E4E04846EFA0}"/>
              </a:ext>
            </a:extLst>
          </p:cNvPr>
          <p:cNvPicPr/>
          <p:nvPr/>
        </p:nvPicPr>
        <p:blipFill rotWithShape="1">
          <a:blip r:embed="rId3">
            <a:extLst>
              <a:ext uri="{28A0092B-C50C-407E-A947-70E740481C1C}">
                <a14:useLocalDpi xmlns:a14="http://schemas.microsoft.com/office/drawing/2010/main" val="0"/>
              </a:ext>
            </a:extLst>
          </a:blip>
          <a:srcRect l="933" t="49789" r="1172" b="2636"/>
          <a:stretch/>
        </p:blipFill>
        <p:spPr bwMode="auto">
          <a:xfrm>
            <a:off x="0" y="3759200"/>
            <a:ext cx="12192000" cy="3100211"/>
          </a:xfrm>
          <a:prstGeom prst="rect">
            <a:avLst/>
          </a:prstGeom>
          <a:noFill/>
          <a:ln>
            <a:noFill/>
          </a:ln>
          <a:extLst>
            <a:ext uri="{53640926-AAD7-44D8-BBD7-CCE9431645EC}">
              <a14:shadowObscured xmlns:a14="http://schemas.microsoft.com/office/drawing/2010/main"/>
            </a:ext>
            <a:ext uri="{FAA26D3D-D897-4be2-8F04-BA451C77F1D7}">
              <ma14:placeholderFlag xmlns:lc="http://schemas.openxmlformats.org/drawingml/2006/lockedCanvas" xmlns:ve="http://schemas.openxmlformats.org/markup-compatibility/2006"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16se="http://schemas.microsoft.com/office/word/2015/wordml/symex" xmlns:w16cid="http://schemas.microsoft.com/office/word/2016/wordml/cid" xmlns:w15="http://schemas.microsoft.com/office/word/2012/wordml"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
        <p:nvSpPr>
          <p:cNvPr id="11" name="CasellaDiTesto 10">
            <a:extLst>
              <a:ext uri="{FF2B5EF4-FFF2-40B4-BE49-F238E27FC236}">
                <a16:creationId xmlns:a16="http://schemas.microsoft.com/office/drawing/2014/main" id="{218EC23D-817F-8944-8A12-4B8BA5DF238C}"/>
              </a:ext>
            </a:extLst>
          </p:cNvPr>
          <p:cNvSpPr txBox="1"/>
          <p:nvPr/>
        </p:nvSpPr>
        <p:spPr>
          <a:xfrm>
            <a:off x="838198" y="3918859"/>
            <a:ext cx="4680857" cy="1169551"/>
          </a:xfrm>
          <a:prstGeom prst="rect">
            <a:avLst/>
          </a:prstGeom>
          <a:solidFill>
            <a:srgbClr val="FFFFFF">
              <a:alpha val="80000"/>
            </a:srgbClr>
          </a:solidFill>
        </p:spPr>
        <p:txBody>
          <a:bodyPr wrap="square" rtlCol="0">
            <a:spAutoFit/>
          </a:bodyPr>
          <a:lstStyle/>
          <a:p>
            <a:r>
              <a:rPr lang="it-IT" sz="3200" b="1" dirty="0" err="1">
                <a:solidFill>
                  <a:srgbClr val="002060"/>
                </a:solidFill>
                <a:latin typeface="Century Gothic Regular"/>
              </a:rPr>
              <a:t>Deniz</a:t>
            </a:r>
            <a:r>
              <a:rPr lang="it-IT" sz="3200" b="1" dirty="0">
                <a:solidFill>
                  <a:srgbClr val="002060"/>
                </a:solidFill>
                <a:latin typeface="Century Gothic Regular"/>
              </a:rPr>
              <a:t> </a:t>
            </a:r>
            <a:r>
              <a:rPr lang="it-IT" sz="3200" b="1" dirty="0" err="1">
                <a:solidFill>
                  <a:srgbClr val="002060"/>
                </a:solidFill>
                <a:latin typeface="Century Gothic Regular"/>
              </a:rPr>
              <a:t>Yapılcan</a:t>
            </a:r>
            <a:r>
              <a:rPr lang="it-IT" sz="3200" b="1" dirty="0">
                <a:solidFill>
                  <a:srgbClr val="002060"/>
                </a:solidFill>
                <a:latin typeface="Century Gothic Regular"/>
              </a:rPr>
              <a:t> </a:t>
            </a:r>
          </a:p>
          <a:p>
            <a:r>
              <a:rPr lang="it-IT" sz="2000" b="1" dirty="0">
                <a:solidFill>
                  <a:srgbClr val="002060"/>
                </a:solidFill>
                <a:latin typeface="Century Gothic Regular"/>
              </a:rPr>
              <a:t>BlueMed Y.C. Ambassador in </a:t>
            </a:r>
            <a:r>
              <a:rPr lang="it-IT" sz="2000" b="1" dirty="0" err="1">
                <a:solidFill>
                  <a:srgbClr val="002060"/>
                </a:solidFill>
                <a:latin typeface="Century Gothic Regular"/>
              </a:rPr>
              <a:t>Turkey</a:t>
            </a:r>
            <a:r>
              <a:rPr lang="it-IT" sz="2000" dirty="0">
                <a:solidFill>
                  <a:srgbClr val="002060"/>
                </a:solidFill>
                <a:latin typeface="Century Gothic Regular"/>
              </a:rPr>
              <a:t> </a:t>
            </a:r>
            <a:endParaRPr lang="it-IT" dirty="0">
              <a:solidFill>
                <a:srgbClr val="002060"/>
              </a:solidFill>
              <a:latin typeface="Century Gothic Regular"/>
            </a:endParaRPr>
          </a:p>
          <a:p>
            <a:r>
              <a:rPr lang="it-IT" dirty="0" err="1">
                <a:solidFill>
                  <a:srgbClr val="002060"/>
                </a:solidFill>
                <a:latin typeface="Century Gothic Regular"/>
              </a:rPr>
              <a:t>BSc</a:t>
            </a:r>
            <a:r>
              <a:rPr lang="it-IT" dirty="0">
                <a:solidFill>
                  <a:srgbClr val="002060"/>
                </a:solidFill>
                <a:latin typeface="Century Gothic Regular"/>
              </a:rPr>
              <a:t> in </a:t>
            </a:r>
            <a:r>
              <a:rPr lang="it-IT" dirty="0" err="1">
                <a:solidFill>
                  <a:srgbClr val="002060"/>
                </a:solidFill>
                <a:latin typeface="Century Gothic Regular"/>
              </a:rPr>
              <a:t>Communication</a:t>
            </a:r>
            <a:endParaRPr lang="it-IT" dirty="0">
              <a:solidFill>
                <a:srgbClr val="002060"/>
              </a:solidFill>
              <a:latin typeface="Century Gothic Regular"/>
            </a:endParaRPr>
          </a:p>
        </p:txBody>
      </p:sp>
      <p:pic>
        <p:nvPicPr>
          <p:cNvPr id="3074" name="Picture 2" descr="BlueMed Y.C. Ambassador in Turkey">
            <a:extLst>
              <a:ext uri="{FF2B5EF4-FFF2-40B4-BE49-F238E27FC236}">
                <a16:creationId xmlns:a16="http://schemas.microsoft.com/office/drawing/2014/main" id="{0FC02BFF-0108-6B45-84BB-E6E535E629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813" y="1436914"/>
            <a:ext cx="1743301" cy="2306604"/>
          </a:xfrm>
          <a:prstGeom prst="rect">
            <a:avLst/>
          </a:prstGeom>
          <a:noFill/>
          <a:extLst>
            <a:ext uri="{909E8E84-426E-40DD-AFC4-6F175D3DCCD1}">
              <a14:hiddenFill xmlns:a14="http://schemas.microsoft.com/office/drawing/2010/main">
                <a:solidFill>
                  <a:srgbClr val="FFFFFF"/>
                </a:solidFill>
              </a14:hiddenFill>
            </a:ext>
          </a:extLst>
        </p:spPr>
      </p:pic>
      <p:sp>
        <p:nvSpPr>
          <p:cNvPr id="12" name="Titolo 1">
            <a:extLst>
              <a:ext uri="{FF2B5EF4-FFF2-40B4-BE49-F238E27FC236}">
                <a16:creationId xmlns:a16="http://schemas.microsoft.com/office/drawing/2014/main" id="{BE1A3EA8-0C24-4447-85F8-BA1D774A41C8}"/>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1974671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7AC566-C765-BE42-86C9-2A8E8A2F5294}"/>
              </a:ext>
            </a:extLst>
          </p:cNvPr>
          <p:cNvSpPr>
            <a:spLocks noGrp="1"/>
          </p:cNvSpPr>
          <p:nvPr>
            <p:ph type="title"/>
          </p:nvPr>
        </p:nvSpPr>
        <p:spPr>
          <a:xfrm>
            <a:off x="838200" y="365125"/>
            <a:ext cx="10515600" cy="1460500"/>
          </a:xfrm>
        </p:spPr>
        <p:txBody>
          <a:bodyPr>
            <a:noAutofit/>
          </a:bodyPr>
          <a:lstStyle/>
          <a:p>
            <a:r>
              <a:rPr lang="en-GB" sz="3200" b="1" dirty="0">
                <a:solidFill>
                  <a:schemeClr val="accent1">
                    <a:lumMod val="50000"/>
                  </a:schemeClr>
                </a:solidFill>
              </a:rPr>
              <a:t>Pollution needs no VISA #3</a:t>
            </a:r>
          </a:p>
        </p:txBody>
      </p:sp>
      <p:pic>
        <p:nvPicPr>
          <p:cNvPr id="4" name="Immagine 3" descr="Z:\AAA_DTA-comune\Internazionale_DTA\BLUEMED\science\WP1\Task 1.2\kom\Template_PP-Bluemed\Sfondo_blue-cop.png">
            <a:extLst>
              <a:ext uri="{FF2B5EF4-FFF2-40B4-BE49-F238E27FC236}">
                <a16:creationId xmlns:a16="http://schemas.microsoft.com/office/drawing/2014/main" id="{219EE812-7E2E-754F-BCD8-E4E04846EFA0}"/>
              </a:ext>
            </a:extLst>
          </p:cNvPr>
          <p:cNvPicPr/>
          <p:nvPr/>
        </p:nvPicPr>
        <p:blipFill rotWithShape="1">
          <a:blip r:embed="rId3">
            <a:extLst>
              <a:ext uri="{28A0092B-C50C-407E-A947-70E740481C1C}">
                <a14:useLocalDpi xmlns:a14="http://schemas.microsoft.com/office/drawing/2010/main" val="0"/>
              </a:ext>
            </a:extLst>
          </a:blip>
          <a:srcRect l="933" t="49789" r="1172" b="2636"/>
          <a:stretch/>
        </p:blipFill>
        <p:spPr bwMode="auto">
          <a:xfrm>
            <a:off x="0" y="3759200"/>
            <a:ext cx="12192000" cy="3100211"/>
          </a:xfrm>
          <a:prstGeom prst="rect">
            <a:avLst/>
          </a:prstGeom>
          <a:noFill/>
          <a:ln>
            <a:noFill/>
          </a:ln>
          <a:extLst>
            <a:ext uri="{53640926-AAD7-44D8-BBD7-CCE9431645EC}">
              <a14:shadowObscured xmlns:a14="http://schemas.microsoft.com/office/drawing/2010/main"/>
            </a:ext>
            <a:ext uri="{FAA26D3D-D897-4be2-8F04-BA451C77F1D7}">
              <ma14:placeholderFlag xmlns:lc="http://schemas.openxmlformats.org/drawingml/2006/lockedCanvas" xmlns:ve="http://schemas.openxmlformats.org/markup-compatibility/2006"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16se="http://schemas.microsoft.com/office/word/2015/wordml/symex" xmlns:w16cid="http://schemas.microsoft.com/office/word/2016/wordml/cid" xmlns:w15="http://schemas.microsoft.com/office/word/2012/wordml"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pic>
        <p:nvPicPr>
          <p:cNvPr id="3074" name="Picture 2" descr="BlueMed Y.C. Ambassador in Turkey">
            <a:extLst>
              <a:ext uri="{FF2B5EF4-FFF2-40B4-BE49-F238E27FC236}">
                <a16:creationId xmlns:a16="http://schemas.microsoft.com/office/drawing/2014/main" id="{0FC02BFF-0108-6B45-84BB-E6E535E629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813" y="1436914"/>
            <a:ext cx="1743301" cy="2306604"/>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a:extLst>
              <a:ext uri="{FF2B5EF4-FFF2-40B4-BE49-F238E27FC236}">
                <a16:creationId xmlns:a16="http://schemas.microsoft.com/office/drawing/2014/main" id="{19701771-F400-9543-BA90-E0C8B3901717}"/>
              </a:ext>
            </a:extLst>
          </p:cNvPr>
          <p:cNvPicPr>
            <a:picLocks noChangeAspect="1"/>
          </p:cNvPicPr>
          <p:nvPr/>
        </p:nvPicPr>
        <p:blipFill>
          <a:blip r:embed="rId5"/>
          <a:stretch>
            <a:fillRect/>
          </a:stretch>
        </p:blipFill>
        <p:spPr>
          <a:xfrm>
            <a:off x="4440173" y="1436913"/>
            <a:ext cx="7640580" cy="4297827"/>
          </a:xfrm>
          <a:prstGeom prst="rect">
            <a:avLst/>
          </a:prstGeom>
          <a:ln>
            <a:solidFill>
              <a:schemeClr val="bg1"/>
            </a:solidFill>
          </a:ln>
        </p:spPr>
      </p:pic>
      <p:sp>
        <p:nvSpPr>
          <p:cNvPr id="8" name="CasellaDiTesto 7">
            <a:extLst>
              <a:ext uri="{FF2B5EF4-FFF2-40B4-BE49-F238E27FC236}">
                <a16:creationId xmlns:a16="http://schemas.microsoft.com/office/drawing/2014/main" id="{4BF547B9-861C-8547-B57E-E60B01A94B8E}"/>
              </a:ext>
            </a:extLst>
          </p:cNvPr>
          <p:cNvSpPr txBox="1"/>
          <p:nvPr/>
        </p:nvSpPr>
        <p:spPr>
          <a:xfrm>
            <a:off x="838199" y="3918859"/>
            <a:ext cx="3490728" cy="1477328"/>
          </a:xfrm>
          <a:prstGeom prst="rect">
            <a:avLst/>
          </a:prstGeom>
          <a:solidFill>
            <a:srgbClr val="FFFFFF">
              <a:alpha val="80000"/>
            </a:srgbClr>
          </a:solidFill>
        </p:spPr>
        <p:txBody>
          <a:bodyPr wrap="square" rtlCol="0">
            <a:spAutoFit/>
          </a:bodyPr>
          <a:lstStyle/>
          <a:p>
            <a:r>
              <a:rPr lang="it-IT" sz="3200" b="1" dirty="0" err="1">
                <a:solidFill>
                  <a:srgbClr val="002060"/>
                </a:solidFill>
                <a:latin typeface="Century Gothic Regular"/>
              </a:rPr>
              <a:t>Deniz</a:t>
            </a:r>
            <a:r>
              <a:rPr lang="it-IT" sz="3200" b="1" dirty="0">
                <a:solidFill>
                  <a:srgbClr val="002060"/>
                </a:solidFill>
                <a:latin typeface="Century Gothic Regular"/>
              </a:rPr>
              <a:t> </a:t>
            </a:r>
            <a:r>
              <a:rPr lang="it-IT" sz="3200" b="1" dirty="0" err="1">
                <a:solidFill>
                  <a:srgbClr val="002060"/>
                </a:solidFill>
                <a:latin typeface="Century Gothic Regular"/>
              </a:rPr>
              <a:t>Yapılcan</a:t>
            </a:r>
            <a:r>
              <a:rPr lang="it-IT" sz="3200" b="1" dirty="0">
                <a:solidFill>
                  <a:srgbClr val="002060"/>
                </a:solidFill>
                <a:latin typeface="Century Gothic Regular"/>
              </a:rPr>
              <a:t> </a:t>
            </a:r>
          </a:p>
          <a:p>
            <a:r>
              <a:rPr lang="it-IT" sz="2000" b="1" dirty="0">
                <a:solidFill>
                  <a:srgbClr val="002060"/>
                </a:solidFill>
                <a:latin typeface="Century Gothic Regular"/>
              </a:rPr>
              <a:t>BlueMed Y.C. Ambassador in </a:t>
            </a:r>
            <a:r>
              <a:rPr lang="it-IT" sz="2000" b="1" dirty="0" err="1">
                <a:solidFill>
                  <a:srgbClr val="002060"/>
                </a:solidFill>
                <a:latin typeface="Century Gothic Regular"/>
              </a:rPr>
              <a:t>Turkey</a:t>
            </a:r>
            <a:r>
              <a:rPr lang="it-IT" sz="2000" b="1" dirty="0">
                <a:solidFill>
                  <a:srgbClr val="002060"/>
                </a:solidFill>
                <a:latin typeface="Century Gothic Regular"/>
              </a:rPr>
              <a:t> </a:t>
            </a:r>
            <a:endParaRPr lang="it-IT" b="1" dirty="0">
              <a:solidFill>
                <a:srgbClr val="002060"/>
              </a:solidFill>
              <a:latin typeface="Century Gothic Regular"/>
            </a:endParaRPr>
          </a:p>
          <a:p>
            <a:r>
              <a:rPr lang="it-IT" dirty="0" err="1">
                <a:solidFill>
                  <a:srgbClr val="002060"/>
                </a:solidFill>
                <a:latin typeface="Century Gothic Regular"/>
              </a:rPr>
              <a:t>BSc</a:t>
            </a:r>
            <a:r>
              <a:rPr lang="it-IT" dirty="0">
                <a:solidFill>
                  <a:srgbClr val="002060"/>
                </a:solidFill>
                <a:latin typeface="Century Gothic Regular"/>
              </a:rPr>
              <a:t> in </a:t>
            </a:r>
            <a:r>
              <a:rPr lang="it-IT" dirty="0" err="1">
                <a:solidFill>
                  <a:srgbClr val="002060"/>
                </a:solidFill>
                <a:latin typeface="Century Gothic Regular"/>
              </a:rPr>
              <a:t>Communication</a:t>
            </a:r>
            <a:endParaRPr lang="it-IT" dirty="0">
              <a:solidFill>
                <a:srgbClr val="002060"/>
              </a:solidFill>
              <a:latin typeface="Century Gothic Regular"/>
            </a:endParaRPr>
          </a:p>
        </p:txBody>
      </p:sp>
      <p:sp>
        <p:nvSpPr>
          <p:cNvPr id="11" name="Titolo 1">
            <a:extLst>
              <a:ext uri="{FF2B5EF4-FFF2-40B4-BE49-F238E27FC236}">
                <a16:creationId xmlns:a16="http://schemas.microsoft.com/office/drawing/2014/main" id="{C7751FF4-D822-024F-B422-7E1820D839BB}"/>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890275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7AC566-C765-BE42-86C9-2A8E8A2F5294}"/>
              </a:ext>
            </a:extLst>
          </p:cNvPr>
          <p:cNvSpPr>
            <a:spLocks noGrp="1"/>
          </p:cNvSpPr>
          <p:nvPr>
            <p:ph type="title"/>
          </p:nvPr>
        </p:nvSpPr>
        <p:spPr>
          <a:xfrm>
            <a:off x="838200" y="365125"/>
            <a:ext cx="10515600" cy="1460500"/>
          </a:xfrm>
        </p:spPr>
        <p:txBody>
          <a:bodyPr>
            <a:noAutofit/>
          </a:bodyPr>
          <a:lstStyle/>
          <a:p>
            <a:r>
              <a:rPr lang="en-GB" sz="3200" b="1" dirty="0">
                <a:solidFill>
                  <a:schemeClr val="accent1">
                    <a:lumMod val="50000"/>
                  </a:schemeClr>
                </a:solidFill>
              </a:rPr>
              <a:t>Pollution needs no VISA #3</a:t>
            </a:r>
          </a:p>
        </p:txBody>
      </p:sp>
      <p:pic>
        <p:nvPicPr>
          <p:cNvPr id="4" name="Immagine 3" descr="Z:\AAA_DTA-comune\Internazionale_DTA\BLUEMED\science\WP1\Task 1.2\kom\Template_PP-Bluemed\Sfondo_blue-cop.png">
            <a:extLst>
              <a:ext uri="{FF2B5EF4-FFF2-40B4-BE49-F238E27FC236}">
                <a16:creationId xmlns:a16="http://schemas.microsoft.com/office/drawing/2014/main" id="{219EE812-7E2E-754F-BCD8-E4E04846EFA0}"/>
              </a:ext>
            </a:extLst>
          </p:cNvPr>
          <p:cNvPicPr/>
          <p:nvPr/>
        </p:nvPicPr>
        <p:blipFill rotWithShape="1">
          <a:blip r:embed="rId3">
            <a:extLst>
              <a:ext uri="{28A0092B-C50C-407E-A947-70E740481C1C}">
                <a14:useLocalDpi xmlns:a14="http://schemas.microsoft.com/office/drawing/2010/main" val="0"/>
              </a:ext>
            </a:extLst>
          </a:blip>
          <a:srcRect l="933" t="49789" r="1172" b="2636"/>
          <a:stretch/>
        </p:blipFill>
        <p:spPr bwMode="auto">
          <a:xfrm>
            <a:off x="0" y="3759200"/>
            <a:ext cx="12192000" cy="3100211"/>
          </a:xfrm>
          <a:prstGeom prst="rect">
            <a:avLst/>
          </a:prstGeom>
          <a:noFill/>
          <a:ln>
            <a:noFill/>
          </a:ln>
          <a:extLst>
            <a:ext uri="{53640926-AAD7-44D8-BBD7-CCE9431645EC}">
              <a14:shadowObscured xmlns:a14="http://schemas.microsoft.com/office/drawing/2010/main"/>
            </a:ext>
            <a:ext uri="{FAA26D3D-D897-4be2-8F04-BA451C77F1D7}">
              <ma14:placeholderFlag xmlns:lc="http://schemas.openxmlformats.org/drawingml/2006/lockedCanvas" xmlns:ve="http://schemas.openxmlformats.org/markup-compatibility/2006"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16se="http://schemas.microsoft.com/office/word/2015/wordml/symex" xmlns:w16cid="http://schemas.microsoft.com/office/word/2016/wordml/cid" xmlns:w15="http://schemas.microsoft.com/office/word/2012/wordml"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pic>
        <p:nvPicPr>
          <p:cNvPr id="3074" name="Picture 2" descr="BlueMed Y.C. Ambassador in Turkey">
            <a:extLst>
              <a:ext uri="{FF2B5EF4-FFF2-40B4-BE49-F238E27FC236}">
                <a16:creationId xmlns:a16="http://schemas.microsoft.com/office/drawing/2014/main" id="{0FC02BFF-0108-6B45-84BB-E6E535E629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813" y="1436914"/>
            <a:ext cx="1743301" cy="2306604"/>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90C9FB26-82A5-E74C-BF6F-74DB6384C423}"/>
              </a:ext>
            </a:extLst>
          </p:cNvPr>
          <p:cNvPicPr>
            <a:picLocks noChangeAspect="1"/>
          </p:cNvPicPr>
          <p:nvPr/>
        </p:nvPicPr>
        <p:blipFill rotWithShape="1">
          <a:blip r:embed="rId5"/>
          <a:srcRect l="31434" t="28396" r="33017" b="28913"/>
          <a:stretch/>
        </p:blipFill>
        <p:spPr>
          <a:xfrm>
            <a:off x="5814131" y="4913675"/>
            <a:ext cx="2731184" cy="1849021"/>
          </a:xfrm>
          <a:prstGeom prst="rect">
            <a:avLst/>
          </a:prstGeom>
          <a:ln>
            <a:solidFill>
              <a:schemeClr val="bg1"/>
            </a:solidFill>
          </a:ln>
        </p:spPr>
      </p:pic>
      <p:pic>
        <p:nvPicPr>
          <p:cNvPr id="12" name="Immagine 11">
            <a:extLst>
              <a:ext uri="{FF2B5EF4-FFF2-40B4-BE49-F238E27FC236}">
                <a16:creationId xmlns:a16="http://schemas.microsoft.com/office/drawing/2014/main" id="{6945CF70-6E91-F141-89D6-DB5A414E808C}"/>
              </a:ext>
            </a:extLst>
          </p:cNvPr>
          <p:cNvPicPr>
            <a:picLocks noChangeAspect="1"/>
          </p:cNvPicPr>
          <p:nvPr/>
        </p:nvPicPr>
        <p:blipFill>
          <a:blip r:embed="rId6"/>
          <a:stretch>
            <a:fillRect/>
          </a:stretch>
        </p:blipFill>
        <p:spPr>
          <a:xfrm>
            <a:off x="5810824" y="917801"/>
            <a:ext cx="6286988" cy="3911320"/>
          </a:xfrm>
          <a:prstGeom prst="rect">
            <a:avLst/>
          </a:prstGeom>
          <a:ln>
            <a:solidFill>
              <a:schemeClr val="bg1"/>
            </a:solidFill>
          </a:ln>
        </p:spPr>
      </p:pic>
      <p:pic>
        <p:nvPicPr>
          <p:cNvPr id="14" name="Immagine 13">
            <a:extLst>
              <a:ext uri="{FF2B5EF4-FFF2-40B4-BE49-F238E27FC236}">
                <a16:creationId xmlns:a16="http://schemas.microsoft.com/office/drawing/2014/main" id="{20F38258-6E91-EB46-BB98-5674951C31D3}"/>
              </a:ext>
            </a:extLst>
          </p:cNvPr>
          <p:cNvPicPr>
            <a:picLocks noChangeAspect="1"/>
          </p:cNvPicPr>
          <p:nvPr/>
        </p:nvPicPr>
        <p:blipFill rotWithShape="1">
          <a:blip r:embed="rId7"/>
          <a:srcRect l="36617" t="32798" r="13096" b="16569"/>
          <a:stretch/>
        </p:blipFill>
        <p:spPr>
          <a:xfrm>
            <a:off x="8840391" y="4913674"/>
            <a:ext cx="3257421" cy="1849021"/>
          </a:xfrm>
          <a:prstGeom prst="rect">
            <a:avLst/>
          </a:prstGeom>
          <a:ln>
            <a:solidFill>
              <a:schemeClr val="bg1"/>
            </a:solidFill>
          </a:ln>
        </p:spPr>
      </p:pic>
      <p:sp>
        <p:nvSpPr>
          <p:cNvPr id="10" name="CasellaDiTesto 9">
            <a:extLst>
              <a:ext uri="{FF2B5EF4-FFF2-40B4-BE49-F238E27FC236}">
                <a16:creationId xmlns:a16="http://schemas.microsoft.com/office/drawing/2014/main" id="{1557F009-BA55-854B-89B2-30B886CEAAAF}"/>
              </a:ext>
            </a:extLst>
          </p:cNvPr>
          <p:cNvSpPr txBox="1"/>
          <p:nvPr/>
        </p:nvSpPr>
        <p:spPr>
          <a:xfrm>
            <a:off x="838198" y="3918859"/>
            <a:ext cx="3492064" cy="1477328"/>
          </a:xfrm>
          <a:prstGeom prst="rect">
            <a:avLst/>
          </a:prstGeom>
          <a:solidFill>
            <a:srgbClr val="FFFFFF">
              <a:alpha val="80000"/>
            </a:srgbClr>
          </a:solidFill>
        </p:spPr>
        <p:txBody>
          <a:bodyPr wrap="square" rtlCol="0">
            <a:spAutoFit/>
          </a:bodyPr>
          <a:lstStyle/>
          <a:p>
            <a:r>
              <a:rPr lang="it-IT" sz="3200" b="1" dirty="0" err="1">
                <a:solidFill>
                  <a:srgbClr val="002060"/>
                </a:solidFill>
                <a:latin typeface="Century Gothic Regular"/>
              </a:rPr>
              <a:t>Deniz</a:t>
            </a:r>
            <a:r>
              <a:rPr lang="it-IT" sz="3200" b="1" dirty="0">
                <a:solidFill>
                  <a:srgbClr val="002060"/>
                </a:solidFill>
                <a:latin typeface="Century Gothic Regular"/>
              </a:rPr>
              <a:t> </a:t>
            </a:r>
            <a:r>
              <a:rPr lang="it-IT" sz="3200" b="1" dirty="0" err="1">
                <a:solidFill>
                  <a:srgbClr val="002060"/>
                </a:solidFill>
                <a:latin typeface="Century Gothic Regular"/>
              </a:rPr>
              <a:t>Yapılcan</a:t>
            </a:r>
            <a:r>
              <a:rPr lang="it-IT" sz="3200" b="1" dirty="0">
                <a:solidFill>
                  <a:srgbClr val="002060"/>
                </a:solidFill>
                <a:latin typeface="Century Gothic Regular"/>
              </a:rPr>
              <a:t> </a:t>
            </a:r>
          </a:p>
          <a:p>
            <a:r>
              <a:rPr lang="it-IT" sz="2000" b="1" dirty="0">
                <a:solidFill>
                  <a:srgbClr val="002060"/>
                </a:solidFill>
                <a:latin typeface="Century Gothic Regular"/>
              </a:rPr>
              <a:t>BlueMed Y.C. Ambassador in </a:t>
            </a:r>
            <a:r>
              <a:rPr lang="it-IT" sz="2000" b="1" dirty="0" err="1">
                <a:solidFill>
                  <a:srgbClr val="002060"/>
                </a:solidFill>
                <a:latin typeface="Century Gothic Regular"/>
              </a:rPr>
              <a:t>Turkey</a:t>
            </a:r>
            <a:r>
              <a:rPr lang="it-IT" sz="2000" dirty="0">
                <a:solidFill>
                  <a:srgbClr val="002060"/>
                </a:solidFill>
                <a:latin typeface="Century Gothic Regular"/>
              </a:rPr>
              <a:t> </a:t>
            </a:r>
            <a:endParaRPr lang="it-IT" dirty="0">
              <a:solidFill>
                <a:srgbClr val="002060"/>
              </a:solidFill>
              <a:latin typeface="Century Gothic Regular"/>
            </a:endParaRPr>
          </a:p>
          <a:p>
            <a:r>
              <a:rPr lang="it-IT" dirty="0" err="1">
                <a:solidFill>
                  <a:srgbClr val="002060"/>
                </a:solidFill>
                <a:latin typeface="Century Gothic Regular"/>
              </a:rPr>
              <a:t>BSc</a:t>
            </a:r>
            <a:r>
              <a:rPr lang="it-IT" dirty="0">
                <a:solidFill>
                  <a:srgbClr val="002060"/>
                </a:solidFill>
                <a:latin typeface="Century Gothic Regular"/>
              </a:rPr>
              <a:t> in </a:t>
            </a:r>
            <a:r>
              <a:rPr lang="it-IT" dirty="0" err="1">
                <a:solidFill>
                  <a:srgbClr val="002060"/>
                </a:solidFill>
                <a:latin typeface="Century Gothic Regular"/>
              </a:rPr>
              <a:t>Communication</a:t>
            </a:r>
            <a:endParaRPr lang="it-IT" dirty="0">
              <a:solidFill>
                <a:srgbClr val="002060"/>
              </a:solidFill>
              <a:latin typeface="Century Gothic Regular"/>
            </a:endParaRPr>
          </a:p>
        </p:txBody>
      </p:sp>
      <p:sp>
        <p:nvSpPr>
          <p:cNvPr id="11" name="Titolo 1">
            <a:extLst>
              <a:ext uri="{FF2B5EF4-FFF2-40B4-BE49-F238E27FC236}">
                <a16:creationId xmlns:a16="http://schemas.microsoft.com/office/drawing/2014/main" id="{C3F5921B-9E1A-414B-BB3B-5918982C61B6}"/>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1114771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7AC566-C765-BE42-86C9-2A8E8A2F5294}"/>
              </a:ext>
            </a:extLst>
          </p:cNvPr>
          <p:cNvSpPr>
            <a:spLocks noGrp="1"/>
          </p:cNvSpPr>
          <p:nvPr>
            <p:ph type="title"/>
          </p:nvPr>
        </p:nvSpPr>
        <p:spPr>
          <a:xfrm>
            <a:off x="838200" y="365125"/>
            <a:ext cx="10515600" cy="1460500"/>
          </a:xfrm>
        </p:spPr>
        <p:txBody>
          <a:bodyPr>
            <a:noAutofit/>
          </a:bodyPr>
          <a:lstStyle/>
          <a:p>
            <a:r>
              <a:rPr lang="en-GB" sz="3200" b="1" dirty="0">
                <a:solidFill>
                  <a:schemeClr val="accent1">
                    <a:lumMod val="50000"/>
                  </a:schemeClr>
                </a:solidFill>
              </a:rPr>
              <a:t>Pollution needs no VISA #4</a:t>
            </a:r>
          </a:p>
        </p:txBody>
      </p:sp>
      <p:pic>
        <p:nvPicPr>
          <p:cNvPr id="4" name="Immagine 3" descr="Z:\AAA_DTA-comune\Internazionale_DTA\BLUEMED\science\WP1\Task 1.2\kom\Template_PP-Bluemed\Sfondo_blue-cop.png">
            <a:extLst>
              <a:ext uri="{FF2B5EF4-FFF2-40B4-BE49-F238E27FC236}">
                <a16:creationId xmlns:a16="http://schemas.microsoft.com/office/drawing/2014/main" id="{219EE812-7E2E-754F-BCD8-E4E04846EFA0}"/>
              </a:ext>
            </a:extLst>
          </p:cNvPr>
          <p:cNvPicPr/>
          <p:nvPr/>
        </p:nvPicPr>
        <p:blipFill rotWithShape="1">
          <a:blip r:embed="rId3">
            <a:extLst>
              <a:ext uri="{28A0092B-C50C-407E-A947-70E740481C1C}">
                <a14:useLocalDpi xmlns:a14="http://schemas.microsoft.com/office/drawing/2010/main" val="0"/>
              </a:ext>
            </a:extLst>
          </a:blip>
          <a:srcRect l="933" t="49789" r="1172" b="2636"/>
          <a:stretch/>
        </p:blipFill>
        <p:spPr bwMode="auto">
          <a:xfrm>
            <a:off x="0" y="3759200"/>
            <a:ext cx="12192000" cy="3100211"/>
          </a:xfrm>
          <a:prstGeom prst="rect">
            <a:avLst/>
          </a:prstGeom>
          <a:noFill/>
          <a:ln>
            <a:noFill/>
          </a:ln>
          <a:extLst>
            <a:ext uri="{53640926-AAD7-44D8-BBD7-CCE9431645EC}">
              <a14:shadowObscured xmlns:a14="http://schemas.microsoft.com/office/drawing/2010/main"/>
            </a:ext>
            <a:ext uri="{FAA26D3D-D897-4be2-8F04-BA451C77F1D7}">
              <ma14:placeholderFlag xmlns:lc="http://schemas.openxmlformats.org/drawingml/2006/lockedCanvas" xmlns:ve="http://schemas.openxmlformats.org/markup-compatibility/2006"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16se="http://schemas.microsoft.com/office/word/2015/wordml/symex" xmlns:w16cid="http://schemas.microsoft.com/office/word/2016/wordml/cid" xmlns:w15="http://schemas.microsoft.com/office/word/2012/wordml"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
        <p:nvSpPr>
          <p:cNvPr id="3" name="Segnaposto contenuto 2">
            <a:extLst>
              <a:ext uri="{FF2B5EF4-FFF2-40B4-BE49-F238E27FC236}">
                <a16:creationId xmlns:a16="http://schemas.microsoft.com/office/drawing/2014/main" id="{9982516C-FDF3-274D-87F1-089AF020ADA7}"/>
              </a:ext>
            </a:extLst>
          </p:cNvPr>
          <p:cNvSpPr>
            <a:spLocks noGrp="1"/>
          </p:cNvSpPr>
          <p:nvPr>
            <p:ph idx="1"/>
          </p:nvPr>
        </p:nvSpPr>
        <p:spPr>
          <a:xfrm>
            <a:off x="4312709" y="1663360"/>
            <a:ext cx="7102323" cy="2175669"/>
          </a:xfrm>
        </p:spPr>
        <p:txBody>
          <a:bodyPr>
            <a:normAutofit/>
          </a:bodyPr>
          <a:lstStyle/>
          <a:p>
            <a:pPr marL="0" indent="0">
              <a:lnSpc>
                <a:spcPct val="100000"/>
              </a:lnSpc>
              <a:buNone/>
            </a:pPr>
            <a:r>
              <a:rPr lang="en-GB" sz="2400" b="1" dirty="0">
                <a:solidFill>
                  <a:schemeClr val="accent1">
                    <a:lumMod val="50000"/>
                  </a:schemeClr>
                </a:solidFill>
                <a:latin typeface="Century Gothic Regular"/>
              </a:rPr>
              <a:t>Mustafa’s Action Plan in one tweet:</a:t>
            </a:r>
          </a:p>
          <a:p>
            <a:pPr marL="0" indent="0">
              <a:lnSpc>
                <a:spcPct val="100000"/>
              </a:lnSpc>
              <a:buNone/>
            </a:pPr>
            <a:endParaRPr lang="it-IT" sz="2400" dirty="0">
              <a:solidFill>
                <a:schemeClr val="accent1">
                  <a:lumMod val="50000"/>
                </a:schemeClr>
              </a:solidFill>
              <a:latin typeface="Century Gothic Regular"/>
            </a:endParaRPr>
          </a:p>
          <a:p>
            <a:pPr marL="0" indent="0">
              <a:lnSpc>
                <a:spcPct val="100000"/>
              </a:lnSpc>
              <a:buNone/>
            </a:pPr>
            <a:r>
              <a:rPr lang="en-GB" dirty="0"/>
              <a:t>#Together for Blue Clean Mediterranean</a:t>
            </a:r>
          </a:p>
          <a:p>
            <a:pPr marL="0" indent="0">
              <a:lnSpc>
                <a:spcPct val="100000"/>
              </a:lnSpc>
              <a:buNone/>
            </a:pPr>
            <a:endParaRPr lang="en-GB" dirty="0"/>
          </a:p>
          <a:p>
            <a:pPr marL="0" indent="0">
              <a:lnSpc>
                <a:spcPct val="100000"/>
              </a:lnSpc>
              <a:buNone/>
            </a:pPr>
            <a:endParaRPr lang="en-GB" sz="2000" dirty="0"/>
          </a:p>
        </p:txBody>
      </p:sp>
      <p:pic>
        <p:nvPicPr>
          <p:cNvPr id="11266" name="Picture 2" descr="BlueMed Y.C. Ambassador in Egypt">
            <a:extLst>
              <a:ext uri="{FF2B5EF4-FFF2-40B4-BE49-F238E27FC236}">
                <a16:creationId xmlns:a16="http://schemas.microsoft.com/office/drawing/2014/main" id="{1DDA71EF-9201-5A41-80CD-00D4FAAA67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9" y="1460500"/>
            <a:ext cx="1665515" cy="2501215"/>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B8211A94-20BA-3C4F-A63C-3B7E1A1776AD}"/>
              </a:ext>
            </a:extLst>
          </p:cNvPr>
          <p:cNvSpPr txBox="1"/>
          <p:nvPr/>
        </p:nvSpPr>
        <p:spPr>
          <a:xfrm>
            <a:off x="838198" y="3918859"/>
            <a:ext cx="3492064" cy="1754326"/>
          </a:xfrm>
          <a:prstGeom prst="rect">
            <a:avLst/>
          </a:prstGeom>
          <a:solidFill>
            <a:srgbClr val="FFFFFF">
              <a:alpha val="80000"/>
            </a:srgbClr>
          </a:solidFill>
        </p:spPr>
        <p:txBody>
          <a:bodyPr wrap="square" rtlCol="0">
            <a:spAutoFit/>
          </a:bodyPr>
          <a:lstStyle/>
          <a:p>
            <a:r>
              <a:rPr lang="it-IT" sz="3200" b="1" dirty="0" err="1">
                <a:solidFill>
                  <a:srgbClr val="002060"/>
                </a:solidFill>
                <a:latin typeface="Century Gothic Regular"/>
              </a:rPr>
              <a:t>Mustafa</a:t>
            </a:r>
            <a:r>
              <a:rPr lang="it-IT" sz="3200" b="1" dirty="0">
                <a:solidFill>
                  <a:srgbClr val="002060"/>
                </a:solidFill>
                <a:latin typeface="Century Gothic Regular"/>
              </a:rPr>
              <a:t> </a:t>
            </a:r>
            <a:r>
              <a:rPr lang="it-IT" sz="3200" b="1" dirty="0" err="1">
                <a:solidFill>
                  <a:srgbClr val="002060"/>
                </a:solidFill>
                <a:latin typeface="Century Gothic Regular"/>
              </a:rPr>
              <a:t>Ghazal</a:t>
            </a:r>
            <a:endParaRPr lang="it-IT" sz="3200" b="1" dirty="0">
              <a:solidFill>
                <a:srgbClr val="002060"/>
              </a:solidFill>
              <a:latin typeface="Century Gothic Regular"/>
            </a:endParaRPr>
          </a:p>
          <a:p>
            <a:r>
              <a:rPr lang="it-IT" sz="2000" b="1" dirty="0">
                <a:solidFill>
                  <a:srgbClr val="002060"/>
                </a:solidFill>
                <a:latin typeface="Century Gothic Regular"/>
              </a:rPr>
              <a:t>BlueMed Y.C. Ambassador in </a:t>
            </a:r>
            <a:r>
              <a:rPr lang="it-IT" sz="2000" b="1" dirty="0" err="1">
                <a:solidFill>
                  <a:srgbClr val="002060"/>
                </a:solidFill>
                <a:latin typeface="Century Gothic Regular"/>
              </a:rPr>
              <a:t>Egypt</a:t>
            </a:r>
            <a:r>
              <a:rPr lang="it-IT" sz="2000" b="1" dirty="0">
                <a:solidFill>
                  <a:srgbClr val="002060"/>
                </a:solidFill>
                <a:latin typeface="Century Gothic Regular"/>
              </a:rPr>
              <a:t> </a:t>
            </a:r>
            <a:endParaRPr lang="it-IT" b="1" dirty="0">
              <a:solidFill>
                <a:srgbClr val="002060"/>
              </a:solidFill>
              <a:latin typeface="Century Gothic Regular"/>
            </a:endParaRPr>
          </a:p>
          <a:p>
            <a:r>
              <a:rPr lang="it-IT" dirty="0" err="1">
                <a:solidFill>
                  <a:srgbClr val="002060"/>
                </a:solidFill>
                <a:latin typeface="Century Gothic Regular"/>
              </a:rPr>
              <a:t>BSc</a:t>
            </a:r>
            <a:r>
              <a:rPr lang="it-IT" dirty="0">
                <a:solidFill>
                  <a:srgbClr val="002060"/>
                </a:solidFill>
                <a:latin typeface="Century Gothic Regular"/>
              </a:rPr>
              <a:t> </a:t>
            </a:r>
            <a:r>
              <a:rPr lang="it-IT" dirty="0" err="1">
                <a:solidFill>
                  <a:srgbClr val="002060"/>
                </a:solidFill>
                <a:latin typeface="Century Gothic Regular"/>
              </a:rPr>
              <a:t>Chemistry</a:t>
            </a:r>
            <a:r>
              <a:rPr lang="it-IT" dirty="0">
                <a:solidFill>
                  <a:srgbClr val="002060"/>
                </a:solidFill>
                <a:latin typeface="Century Gothic Regular"/>
              </a:rPr>
              <a:t>/</a:t>
            </a:r>
            <a:r>
              <a:rPr lang="it-IT" dirty="0" err="1">
                <a:solidFill>
                  <a:srgbClr val="002060"/>
                </a:solidFill>
                <a:latin typeface="Century Gothic Regular"/>
              </a:rPr>
              <a:t>Biochemistry</a:t>
            </a:r>
            <a:r>
              <a:rPr lang="it-IT" dirty="0">
                <a:solidFill>
                  <a:srgbClr val="002060"/>
                </a:solidFill>
                <a:latin typeface="Century Gothic Regular"/>
              </a:rPr>
              <a:t> and </a:t>
            </a:r>
            <a:r>
              <a:rPr lang="it-IT" dirty="0" err="1">
                <a:solidFill>
                  <a:srgbClr val="002060"/>
                </a:solidFill>
                <a:latin typeface="Century Gothic Regular"/>
              </a:rPr>
              <a:t>MSc</a:t>
            </a:r>
            <a:r>
              <a:rPr lang="it-IT" dirty="0">
                <a:solidFill>
                  <a:srgbClr val="002060"/>
                </a:solidFill>
                <a:latin typeface="Century Gothic Regular"/>
              </a:rPr>
              <a:t> in </a:t>
            </a:r>
            <a:r>
              <a:rPr lang="it-IT" dirty="0" err="1">
                <a:solidFill>
                  <a:srgbClr val="002060"/>
                </a:solidFill>
                <a:latin typeface="Century Gothic Regular"/>
              </a:rPr>
              <a:t>Chemistry</a:t>
            </a:r>
            <a:endParaRPr lang="it-IT" dirty="0">
              <a:solidFill>
                <a:srgbClr val="002060"/>
              </a:solidFill>
              <a:latin typeface="Century Gothic Regular"/>
            </a:endParaRPr>
          </a:p>
        </p:txBody>
      </p:sp>
      <p:sp>
        <p:nvSpPr>
          <p:cNvPr id="10" name="Titolo 1">
            <a:extLst>
              <a:ext uri="{FF2B5EF4-FFF2-40B4-BE49-F238E27FC236}">
                <a16:creationId xmlns:a16="http://schemas.microsoft.com/office/drawing/2014/main" id="{B6A2CE1A-B7B4-C14E-B517-A64420778CC2}"/>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4003748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9BB06A9A-F027-9340-89B2-C4C6D667645B}"/>
              </a:ext>
            </a:extLst>
          </p:cNvPr>
          <p:cNvSpPr>
            <a:spLocks noGrp="1"/>
          </p:cNvSpPr>
          <p:nvPr>
            <p:ph type="title"/>
          </p:nvPr>
        </p:nvSpPr>
        <p:spPr/>
        <p:txBody>
          <a:bodyPr/>
          <a:lstStyle/>
          <a:p>
            <a:endParaRPr lang="it-IT" b="0"/>
          </a:p>
        </p:txBody>
      </p:sp>
      <p:sp>
        <p:nvSpPr>
          <p:cNvPr id="2" name="Content Placeholder 1"/>
          <p:cNvSpPr>
            <a:spLocks noGrp="1"/>
          </p:cNvSpPr>
          <p:nvPr>
            <p:ph idx="1"/>
          </p:nvPr>
        </p:nvSpPr>
        <p:spPr>
          <a:xfrm>
            <a:off x="480482" y="724333"/>
            <a:ext cx="3857552" cy="5711044"/>
          </a:xfr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nSpc>
                <a:spcPct val="115000"/>
              </a:lnSpc>
              <a:spcBef>
                <a:spcPts val="600"/>
              </a:spcBef>
              <a:spcAft>
                <a:spcPts val="300"/>
              </a:spcAft>
            </a:pPr>
            <a:r>
              <a:rPr lang="en-GB" sz="1900" b="1" u="sng" dirty="0">
                <a:solidFill>
                  <a:srgbClr val="0000FF"/>
                </a:solidFill>
                <a:ea typeface="Times New Roman"/>
                <a:cs typeface="Times New Roman" pitchFamily="18" charset="0"/>
              </a:rPr>
              <a:t>Issue(s) addressed</a:t>
            </a:r>
            <a:endParaRPr lang="en-US" sz="1900" b="1" u="sng" dirty="0">
              <a:solidFill>
                <a:srgbClr val="365F91"/>
              </a:solidFill>
              <a:ea typeface="Times New Roman"/>
              <a:cs typeface="Times New Roman" pitchFamily="18" charset="0"/>
            </a:endParaRPr>
          </a:p>
          <a:p>
            <a:pPr marL="342900" lvl="0" indent="-342900">
              <a:lnSpc>
                <a:spcPct val="100000"/>
              </a:lnSpc>
              <a:spcBef>
                <a:spcPts val="300"/>
              </a:spcBef>
              <a:spcAft>
                <a:spcPts val="800"/>
              </a:spcAft>
              <a:buFont typeface="+mj-lt"/>
              <a:buAutoNum type="arabicPeriod"/>
            </a:pPr>
            <a:r>
              <a:rPr lang="en-GB" sz="1900" b="1" spc="75" dirty="0">
                <a:ea typeface="Times New Roman"/>
                <a:cs typeface="Times New Roman" pitchFamily="18" charset="0"/>
              </a:rPr>
              <a:t>Marine Litter</a:t>
            </a:r>
            <a:endParaRPr lang="en-US" sz="1900" b="1" spc="75" dirty="0">
              <a:ea typeface="Times New Roman"/>
              <a:cs typeface="Times New Roman" pitchFamily="18" charset="0"/>
            </a:endParaRPr>
          </a:p>
          <a:p>
            <a:pPr marL="342900" lvl="0" indent="-342900">
              <a:lnSpc>
                <a:spcPct val="100000"/>
              </a:lnSpc>
              <a:spcBef>
                <a:spcPts val="300"/>
              </a:spcBef>
              <a:spcAft>
                <a:spcPts val="800"/>
              </a:spcAft>
              <a:buFont typeface="+mj-lt"/>
              <a:buAutoNum type="arabicPeriod"/>
            </a:pPr>
            <a:r>
              <a:rPr lang="en-GB" sz="1900" b="1" spc="75" dirty="0">
                <a:ea typeface="Times New Roman"/>
                <a:cs typeface="Times New Roman" pitchFamily="18" charset="0"/>
              </a:rPr>
              <a:t>Blue Growth</a:t>
            </a:r>
            <a:endParaRPr lang="en-US" sz="1900" b="1" spc="75" dirty="0">
              <a:ea typeface="Times New Roman"/>
              <a:cs typeface="Times New Roman" pitchFamily="18" charset="0"/>
            </a:endParaRPr>
          </a:p>
          <a:p>
            <a:pPr marL="342900" lvl="0" indent="-342900">
              <a:lnSpc>
                <a:spcPct val="100000"/>
              </a:lnSpc>
              <a:spcBef>
                <a:spcPts val="300"/>
              </a:spcBef>
              <a:spcAft>
                <a:spcPts val="800"/>
              </a:spcAft>
              <a:buFont typeface="+mj-lt"/>
              <a:buAutoNum type="arabicPeriod"/>
            </a:pPr>
            <a:r>
              <a:rPr lang="en-GB" sz="1900" b="1" spc="75" dirty="0">
                <a:ea typeface="Times New Roman"/>
                <a:cs typeface="Times New Roman" pitchFamily="18" charset="0"/>
              </a:rPr>
              <a:t>Fisheries and aquaculture </a:t>
            </a:r>
            <a:endParaRPr lang="en-US" sz="1900" b="1" spc="75" dirty="0">
              <a:ea typeface="Times New Roman"/>
              <a:cs typeface="Times New Roman" pitchFamily="18" charset="0"/>
            </a:endParaRPr>
          </a:p>
          <a:p>
            <a:pPr marL="342900" lvl="0" indent="-342900">
              <a:lnSpc>
                <a:spcPct val="100000"/>
              </a:lnSpc>
              <a:spcBef>
                <a:spcPts val="300"/>
              </a:spcBef>
              <a:spcAft>
                <a:spcPts val="800"/>
              </a:spcAft>
              <a:buFont typeface="+mj-lt"/>
              <a:buAutoNum type="arabicPeriod"/>
            </a:pPr>
            <a:r>
              <a:rPr lang="en-GB" sz="1900" b="1" spc="75" dirty="0">
                <a:ea typeface="Times New Roman"/>
                <a:cs typeface="Times New Roman" pitchFamily="18" charset="0"/>
              </a:rPr>
              <a:t>Maritime transport </a:t>
            </a:r>
            <a:endParaRPr lang="en-US" sz="1900" b="1" spc="75" dirty="0">
              <a:ea typeface="Times New Roman"/>
              <a:cs typeface="Times New Roman" pitchFamily="18" charset="0"/>
            </a:endParaRPr>
          </a:p>
          <a:p>
            <a:pPr marL="342900" lvl="0" indent="-342900">
              <a:lnSpc>
                <a:spcPct val="100000"/>
              </a:lnSpc>
              <a:spcBef>
                <a:spcPts val="300"/>
              </a:spcBef>
              <a:spcAft>
                <a:spcPts val="800"/>
              </a:spcAft>
              <a:buFont typeface="+mj-lt"/>
              <a:buAutoNum type="arabicPeriod"/>
            </a:pPr>
            <a:r>
              <a:rPr lang="en-GB" sz="1900" b="1" spc="75" dirty="0">
                <a:ea typeface="Times New Roman"/>
                <a:cs typeface="Times New Roman" pitchFamily="18" charset="0"/>
              </a:rPr>
              <a:t>Coastal and Marine Management</a:t>
            </a:r>
            <a:endParaRPr lang="en-US" sz="1900" b="1" spc="75" dirty="0">
              <a:ea typeface="Times New Roman"/>
              <a:cs typeface="Times New Roman" pitchFamily="18" charset="0"/>
            </a:endParaRPr>
          </a:p>
          <a:p>
            <a:pPr marL="342900" lvl="0" indent="-342900">
              <a:lnSpc>
                <a:spcPct val="100000"/>
              </a:lnSpc>
              <a:spcBef>
                <a:spcPts val="300"/>
              </a:spcBef>
              <a:spcAft>
                <a:spcPts val="800"/>
              </a:spcAft>
              <a:buFont typeface="+mj-lt"/>
              <a:buAutoNum type="arabicPeriod"/>
            </a:pPr>
            <a:r>
              <a:rPr lang="en-GB" sz="1900" b="1" spc="75" dirty="0">
                <a:ea typeface="Times New Roman"/>
                <a:cs typeface="Times New Roman" pitchFamily="18" charset="0"/>
              </a:rPr>
              <a:t>Environmental and Climate</a:t>
            </a:r>
            <a:endParaRPr lang="en-US" sz="1900" b="1" spc="75" dirty="0">
              <a:ea typeface="Times New Roman"/>
              <a:cs typeface="Times New Roman" pitchFamily="18" charset="0"/>
            </a:endParaRPr>
          </a:p>
        </p:txBody>
      </p:sp>
      <p:sp>
        <p:nvSpPr>
          <p:cNvPr id="3" name="Footer Placeholder 2"/>
          <p:cNvSpPr>
            <a:spLocks noGrp="1"/>
          </p:cNvSpPr>
          <p:nvPr>
            <p:ph type="ftr" sz="quarter" idx="11"/>
          </p:nvPr>
        </p:nvSpPr>
        <p:spPr/>
        <p:txBody>
          <a:bodyPr/>
          <a:lstStyle/>
          <a:p>
            <a:r>
              <a:rPr lang="it-IT" dirty="0" err="1">
                <a:latin typeface="Century Gothic Regular"/>
              </a:rPr>
              <a:t>Footnote</a:t>
            </a:r>
            <a:endParaRPr lang="it-IT" dirty="0">
              <a:latin typeface="Century Gothic Regular"/>
            </a:endParaRPr>
          </a:p>
          <a:p>
            <a:endParaRPr lang="it-IT" dirty="0">
              <a:latin typeface="Century Gothic Regular"/>
            </a:endParaRPr>
          </a:p>
        </p:txBody>
      </p:sp>
      <p:sp>
        <p:nvSpPr>
          <p:cNvPr id="4" name="Slide Number Placeholder 3"/>
          <p:cNvSpPr>
            <a:spLocks noGrp="1"/>
          </p:cNvSpPr>
          <p:nvPr>
            <p:ph type="sldNum" sz="quarter" idx="12"/>
          </p:nvPr>
        </p:nvSpPr>
        <p:spPr/>
        <p:txBody>
          <a:bodyPr/>
          <a:lstStyle/>
          <a:p>
            <a:fld id="{B8C0A233-718F-4FCD-A9B5-BF2AB9BC1B13}" type="slidenum">
              <a:rPr lang="it-IT" smtClean="0">
                <a:latin typeface="Century Gothic Regular"/>
              </a:rPr>
              <a:pPr/>
              <a:t>37</a:t>
            </a:fld>
            <a:endParaRPr lang="it-IT" dirty="0">
              <a:latin typeface="Century Gothic Regular"/>
            </a:endParaRPr>
          </a:p>
        </p:txBody>
      </p:sp>
      <p:sp>
        <p:nvSpPr>
          <p:cNvPr id="5" name="Content Placeholder 1"/>
          <p:cNvSpPr txBox="1">
            <a:spLocks/>
          </p:cNvSpPr>
          <p:nvPr/>
        </p:nvSpPr>
        <p:spPr>
          <a:xfrm>
            <a:off x="4641641" y="601016"/>
            <a:ext cx="3495662" cy="28543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baseline="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endParaRPr lang="en-US" dirty="0">
              <a:latin typeface="Century Gothic Regular"/>
            </a:endParaRPr>
          </a:p>
        </p:txBody>
      </p:sp>
      <p:sp>
        <p:nvSpPr>
          <p:cNvPr id="6" name="Content Placeholder 1"/>
          <p:cNvSpPr txBox="1">
            <a:spLocks/>
          </p:cNvSpPr>
          <p:nvPr/>
        </p:nvSpPr>
        <p:spPr>
          <a:xfrm>
            <a:off x="4794041" y="753416"/>
            <a:ext cx="3495662" cy="54038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500" kern="1200" baseline="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endParaRPr lang="en-US" dirty="0">
              <a:latin typeface="Century Gothic Regular"/>
            </a:endParaRPr>
          </a:p>
        </p:txBody>
      </p:sp>
      <p:sp>
        <p:nvSpPr>
          <p:cNvPr id="8" name="Rectangle 7"/>
          <p:cNvSpPr/>
          <p:nvPr/>
        </p:nvSpPr>
        <p:spPr>
          <a:xfrm>
            <a:off x="4490433" y="724333"/>
            <a:ext cx="2866505" cy="3588162"/>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lnSpc>
                <a:spcPct val="115000"/>
              </a:lnSpc>
              <a:spcBef>
                <a:spcPts val="600"/>
              </a:spcBef>
              <a:spcAft>
                <a:spcPts val="300"/>
              </a:spcAft>
            </a:pPr>
            <a:r>
              <a:rPr lang="en-GB" sz="2000" u="sng" dirty="0">
                <a:solidFill>
                  <a:srgbClr val="0000FF"/>
                </a:solidFill>
                <a:latin typeface="Century Gothic Regular"/>
                <a:ea typeface="Times New Roman"/>
              </a:rPr>
              <a:t>Target group(s)</a:t>
            </a:r>
            <a:endParaRPr lang="en-US" sz="1400" spc="75" dirty="0">
              <a:solidFill>
                <a:srgbClr val="5A5A5A"/>
              </a:solidFill>
              <a:latin typeface="Century Gothic Regular"/>
              <a:ea typeface="Times New Roman"/>
              <a:cs typeface="Arial"/>
            </a:endParaRPr>
          </a:p>
          <a:p>
            <a:pPr marL="457200" lvl="0" indent="-457200" algn="just">
              <a:spcBef>
                <a:spcPts val="200"/>
              </a:spcBef>
              <a:spcAft>
                <a:spcPts val="600"/>
              </a:spcAft>
              <a:buFont typeface="+mj-lt"/>
              <a:buAutoNum type="arabicPeriod"/>
            </a:pPr>
            <a:r>
              <a:rPr lang="en-GB" sz="2000" dirty="0">
                <a:latin typeface="Century Gothic Regular"/>
                <a:ea typeface="Times New Roman"/>
                <a:cs typeface="Times New Roman" pitchFamily="18" charset="0"/>
              </a:rPr>
              <a:t>Fishermen</a:t>
            </a:r>
            <a:endParaRPr lang="en-US" sz="2000" dirty="0">
              <a:latin typeface="Century Gothic Regular"/>
              <a:ea typeface="Times New Roman"/>
              <a:cs typeface="Times New Roman" pitchFamily="18" charset="0"/>
            </a:endParaRPr>
          </a:p>
          <a:p>
            <a:pPr marL="457200" lvl="0" indent="-457200" algn="just">
              <a:spcBef>
                <a:spcPts val="200"/>
              </a:spcBef>
              <a:spcAft>
                <a:spcPts val="600"/>
              </a:spcAft>
              <a:buFont typeface="+mj-lt"/>
              <a:buAutoNum type="arabicPeriod"/>
            </a:pPr>
            <a:r>
              <a:rPr lang="en-GB" sz="2000" dirty="0">
                <a:latin typeface="Century Gothic Regular"/>
                <a:ea typeface="Times New Roman"/>
                <a:cs typeface="Times New Roman" pitchFamily="18" charset="0"/>
              </a:rPr>
              <a:t>Young researchers</a:t>
            </a:r>
            <a:endParaRPr lang="en-US" sz="2000" dirty="0">
              <a:latin typeface="Century Gothic Regular"/>
              <a:ea typeface="Times New Roman"/>
              <a:cs typeface="Times New Roman" pitchFamily="18" charset="0"/>
            </a:endParaRPr>
          </a:p>
          <a:p>
            <a:pPr marL="457200" lvl="0" indent="-457200" algn="just">
              <a:spcBef>
                <a:spcPts val="200"/>
              </a:spcBef>
              <a:spcAft>
                <a:spcPts val="600"/>
              </a:spcAft>
              <a:buFont typeface="+mj-lt"/>
              <a:buAutoNum type="arabicPeriod"/>
            </a:pPr>
            <a:r>
              <a:rPr lang="en-GB" sz="2000" dirty="0">
                <a:latin typeface="Century Gothic Regular"/>
                <a:ea typeface="Times New Roman"/>
                <a:cs typeface="Times New Roman" pitchFamily="18" charset="0"/>
              </a:rPr>
              <a:t>University students</a:t>
            </a:r>
            <a:endParaRPr lang="en-US" sz="2000" dirty="0">
              <a:latin typeface="Century Gothic Regular"/>
              <a:ea typeface="Times New Roman"/>
              <a:cs typeface="Times New Roman" pitchFamily="18" charset="0"/>
            </a:endParaRPr>
          </a:p>
          <a:p>
            <a:pPr marL="457200" lvl="0" indent="-457200" algn="just">
              <a:spcBef>
                <a:spcPts val="200"/>
              </a:spcBef>
              <a:spcAft>
                <a:spcPts val="600"/>
              </a:spcAft>
              <a:buFont typeface="+mj-lt"/>
              <a:buAutoNum type="arabicPeriod"/>
            </a:pPr>
            <a:r>
              <a:rPr lang="en-GB" sz="2000" dirty="0">
                <a:latin typeface="Century Gothic Regular"/>
                <a:ea typeface="Times New Roman"/>
                <a:cs typeface="Times New Roman" pitchFamily="18" charset="0"/>
              </a:rPr>
              <a:t>School students</a:t>
            </a:r>
            <a:endParaRPr lang="en-US" sz="2000" dirty="0">
              <a:latin typeface="Century Gothic Regular"/>
              <a:ea typeface="Times New Roman"/>
              <a:cs typeface="Times New Roman" pitchFamily="18" charset="0"/>
            </a:endParaRPr>
          </a:p>
          <a:p>
            <a:pPr marL="457200" lvl="0" indent="-457200" algn="just">
              <a:spcBef>
                <a:spcPts val="200"/>
              </a:spcBef>
              <a:spcAft>
                <a:spcPts val="600"/>
              </a:spcAft>
              <a:buFont typeface="+mj-lt"/>
              <a:buAutoNum type="arabicPeriod"/>
            </a:pPr>
            <a:r>
              <a:rPr lang="en-GB" sz="2000" dirty="0">
                <a:latin typeface="Century Gothic Regular"/>
                <a:ea typeface="Times New Roman"/>
                <a:cs typeface="Times New Roman" pitchFamily="18" charset="0"/>
              </a:rPr>
              <a:t>School teachers</a:t>
            </a:r>
            <a:endParaRPr lang="en-US" sz="2000" dirty="0">
              <a:latin typeface="Century Gothic Regular"/>
              <a:ea typeface="Times New Roman"/>
              <a:cs typeface="Times New Roman" pitchFamily="18" charset="0"/>
            </a:endParaRPr>
          </a:p>
          <a:p>
            <a:pPr marL="457200" lvl="0" indent="-457200" algn="just">
              <a:spcBef>
                <a:spcPts val="200"/>
              </a:spcBef>
              <a:spcAft>
                <a:spcPts val="600"/>
              </a:spcAft>
              <a:buFont typeface="+mj-lt"/>
              <a:buAutoNum type="arabicPeriod"/>
            </a:pPr>
            <a:r>
              <a:rPr lang="en-GB" sz="2000" dirty="0">
                <a:latin typeface="Century Gothic Regular"/>
                <a:ea typeface="Times New Roman"/>
                <a:cs typeface="Times New Roman" pitchFamily="18" charset="0"/>
              </a:rPr>
              <a:t>Policy makers</a:t>
            </a:r>
            <a:endParaRPr lang="en-US" sz="2000" dirty="0">
              <a:latin typeface="Century Gothic Regular"/>
              <a:ea typeface="Times New Roman"/>
              <a:cs typeface="Times New Roman" pitchFamily="18" charset="0"/>
            </a:endParaRPr>
          </a:p>
          <a:p>
            <a:pPr marL="457200" lvl="0" indent="-457200" algn="just">
              <a:spcBef>
                <a:spcPts val="200"/>
              </a:spcBef>
              <a:spcAft>
                <a:spcPts val="600"/>
              </a:spcAft>
              <a:buFont typeface="+mj-lt"/>
              <a:buAutoNum type="arabicPeriod"/>
            </a:pPr>
            <a:r>
              <a:rPr lang="en-GB" sz="2000" dirty="0">
                <a:latin typeface="Century Gothic Regular"/>
                <a:ea typeface="Times New Roman"/>
                <a:cs typeface="Times New Roman" pitchFamily="18" charset="0"/>
              </a:rPr>
              <a:t>Citizens</a:t>
            </a:r>
            <a:endParaRPr lang="en-US" sz="2000" dirty="0">
              <a:latin typeface="Century Gothic Regular"/>
              <a:ea typeface="Times New Roman"/>
              <a:cs typeface="Times New Roman" pitchFamily="18" charset="0"/>
            </a:endParaRPr>
          </a:p>
        </p:txBody>
      </p:sp>
      <p:sp>
        <p:nvSpPr>
          <p:cNvPr id="10" name="Rectangle 9"/>
          <p:cNvSpPr/>
          <p:nvPr/>
        </p:nvSpPr>
        <p:spPr>
          <a:xfrm>
            <a:off x="480482" y="4330187"/>
            <a:ext cx="11485002" cy="2434000"/>
          </a:xfrm>
          <a:prstGeom prst="rect">
            <a:avLst/>
          </a:prstGeom>
          <a:solidFill>
            <a:schemeClr val="bg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lnSpc>
                <a:spcPct val="115000"/>
              </a:lnSpc>
              <a:spcBef>
                <a:spcPts val="600"/>
              </a:spcBef>
              <a:spcAft>
                <a:spcPts val="300"/>
              </a:spcAft>
            </a:pPr>
            <a:r>
              <a:rPr lang="en-GB" sz="2400" u="sng" dirty="0">
                <a:solidFill>
                  <a:srgbClr val="0000FF"/>
                </a:solidFill>
                <a:latin typeface="Century Gothic Regular"/>
                <a:ea typeface="Times New Roman"/>
              </a:rPr>
              <a:t>Objective(s)</a:t>
            </a:r>
            <a:endParaRPr lang="en-US" sz="2400" u="sng" dirty="0">
              <a:latin typeface="Century Gothic Regular"/>
              <a:ea typeface="Cambria"/>
              <a:cs typeface="Times New Roman"/>
            </a:endParaRPr>
          </a:p>
          <a:p>
            <a:pPr marL="342900" lvl="0" indent="-342900" algn="just">
              <a:lnSpc>
                <a:spcPct val="115000"/>
              </a:lnSpc>
              <a:spcBef>
                <a:spcPts val="300"/>
              </a:spcBef>
              <a:spcAft>
                <a:spcPts val="800"/>
              </a:spcAft>
              <a:buFont typeface="Times New Roman"/>
              <a:buChar char="-"/>
            </a:pPr>
            <a:r>
              <a:rPr lang="en-GB" sz="2400" spc="75" dirty="0">
                <a:latin typeface="Century Gothic Regular"/>
                <a:ea typeface="Times New Roman"/>
                <a:cs typeface="Arial"/>
              </a:rPr>
              <a:t>Increase the awareness about these issues (importance &amp; danger) between university students, young researchers and local people.</a:t>
            </a:r>
            <a:endParaRPr lang="en-US" sz="2400" spc="75" dirty="0">
              <a:latin typeface="Century Gothic Regular"/>
              <a:ea typeface="Times New Roman"/>
              <a:cs typeface="Arial"/>
            </a:endParaRPr>
          </a:p>
          <a:p>
            <a:pPr marL="342900" lvl="0" indent="-342900" algn="just">
              <a:lnSpc>
                <a:spcPct val="115000"/>
              </a:lnSpc>
              <a:spcBef>
                <a:spcPts val="300"/>
              </a:spcBef>
              <a:spcAft>
                <a:spcPts val="300"/>
              </a:spcAft>
              <a:buFont typeface="Times New Roman"/>
              <a:buChar char="-"/>
            </a:pPr>
            <a:r>
              <a:rPr lang="en-GB" sz="2400" dirty="0">
                <a:latin typeface="Century Gothic Regular"/>
                <a:ea typeface="Times New Roman"/>
                <a:cs typeface="Times New Roman"/>
              </a:rPr>
              <a:t>Establishment of a group of young researchers to reach the target people (school teachers, students, university students, fishermen and the public).</a:t>
            </a:r>
            <a:endParaRPr lang="en-US" sz="2400" dirty="0">
              <a:latin typeface="Century Gothic Regular"/>
              <a:ea typeface="Times New Roman"/>
              <a:cs typeface="Times New Roman"/>
            </a:endParaRPr>
          </a:p>
        </p:txBody>
      </p:sp>
      <p:sp>
        <p:nvSpPr>
          <p:cNvPr id="11" name="Rectangle 10"/>
          <p:cNvSpPr/>
          <p:nvPr/>
        </p:nvSpPr>
        <p:spPr>
          <a:xfrm>
            <a:off x="7515963" y="724333"/>
            <a:ext cx="4449521" cy="3326360"/>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lnSpc>
                <a:spcPct val="115000"/>
              </a:lnSpc>
              <a:spcBef>
                <a:spcPts val="600"/>
              </a:spcBef>
              <a:spcAft>
                <a:spcPts val="300"/>
              </a:spcAft>
            </a:pPr>
            <a:r>
              <a:rPr lang="en-GB" sz="2000" u="sng" dirty="0">
                <a:solidFill>
                  <a:srgbClr val="0000FF"/>
                </a:solidFill>
                <a:latin typeface="Century Gothic Regular"/>
                <a:ea typeface="Times New Roman"/>
              </a:rPr>
              <a:t>Channels and Instruments</a:t>
            </a:r>
            <a:endParaRPr lang="en-US" u="sng" dirty="0">
              <a:solidFill>
                <a:srgbClr val="365F91"/>
              </a:solidFill>
              <a:latin typeface="Century Gothic Regular"/>
              <a:ea typeface="Times New Roman"/>
            </a:endParaRPr>
          </a:p>
          <a:p>
            <a:pPr marL="342900" lvl="0" indent="-342900" algn="just">
              <a:lnSpc>
                <a:spcPct val="115000"/>
              </a:lnSpc>
              <a:spcBef>
                <a:spcPts val="300"/>
              </a:spcBef>
              <a:spcAft>
                <a:spcPts val="0"/>
              </a:spcAft>
              <a:buFont typeface="Times New Roman"/>
              <a:buChar char="-"/>
            </a:pPr>
            <a:r>
              <a:rPr lang="en-GB" sz="2000" dirty="0">
                <a:latin typeface="Century Gothic Regular"/>
                <a:ea typeface="Times New Roman"/>
                <a:cs typeface="Times New Roman" pitchFamily="18" charset="0"/>
              </a:rPr>
              <a:t>Social media. </a:t>
            </a:r>
            <a:endParaRPr lang="en-US" sz="2000" dirty="0">
              <a:latin typeface="Century Gothic Regular"/>
              <a:ea typeface="Times New Roman"/>
              <a:cs typeface="Times New Roman" pitchFamily="18" charset="0"/>
            </a:endParaRPr>
          </a:p>
          <a:p>
            <a:pPr marL="342900" lvl="0" indent="-342900" algn="just">
              <a:lnSpc>
                <a:spcPct val="115000"/>
              </a:lnSpc>
              <a:spcAft>
                <a:spcPts val="0"/>
              </a:spcAft>
              <a:buFont typeface="Times New Roman"/>
              <a:buChar char="-"/>
            </a:pPr>
            <a:r>
              <a:rPr lang="en-GB" sz="2000" dirty="0">
                <a:latin typeface="Century Gothic Regular"/>
                <a:ea typeface="Times New Roman"/>
                <a:cs typeface="Times New Roman" pitchFamily="18" charset="0"/>
              </a:rPr>
              <a:t>Workshop and Conferences.</a:t>
            </a:r>
            <a:endParaRPr lang="en-US" sz="2000" dirty="0">
              <a:latin typeface="Century Gothic Regular"/>
              <a:ea typeface="Times New Roman"/>
              <a:cs typeface="Times New Roman" pitchFamily="18" charset="0"/>
            </a:endParaRPr>
          </a:p>
          <a:p>
            <a:pPr marL="342900" lvl="0" indent="-342900" algn="just">
              <a:lnSpc>
                <a:spcPct val="115000"/>
              </a:lnSpc>
              <a:spcAft>
                <a:spcPts val="0"/>
              </a:spcAft>
              <a:buFont typeface="Times New Roman"/>
              <a:buChar char="-"/>
            </a:pPr>
            <a:r>
              <a:rPr lang="en-GB" sz="2000" dirty="0">
                <a:latin typeface="Century Gothic Regular"/>
                <a:ea typeface="Times New Roman"/>
                <a:cs typeface="Times New Roman" pitchFamily="18" charset="0"/>
              </a:rPr>
              <a:t>Universities &amp; research </a:t>
            </a:r>
            <a:r>
              <a:rPr lang="en-GB" sz="2000" dirty="0" err="1">
                <a:latin typeface="Century Gothic Regular"/>
                <a:ea typeface="Times New Roman"/>
                <a:cs typeface="Times New Roman" pitchFamily="18" charset="0"/>
              </a:rPr>
              <a:t>centers</a:t>
            </a:r>
            <a:r>
              <a:rPr lang="en-GB" sz="2000" dirty="0">
                <a:latin typeface="Century Gothic Regular"/>
                <a:ea typeface="Times New Roman"/>
                <a:cs typeface="Times New Roman" pitchFamily="18" charset="0"/>
              </a:rPr>
              <a:t>.</a:t>
            </a:r>
            <a:endParaRPr lang="en-US" sz="2000" dirty="0">
              <a:latin typeface="Century Gothic Regular"/>
              <a:ea typeface="Times New Roman"/>
              <a:cs typeface="Times New Roman" pitchFamily="18" charset="0"/>
            </a:endParaRPr>
          </a:p>
          <a:p>
            <a:pPr marL="342900" lvl="0" indent="-342900" algn="just">
              <a:lnSpc>
                <a:spcPct val="115000"/>
              </a:lnSpc>
              <a:spcAft>
                <a:spcPts val="0"/>
              </a:spcAft>
              <a:buFont typeface="Times New Roman"/>
              <a:buChar char="-"/>
            </a:pPr>
            <a:r>
              <a:rPr lang="en-GB" sz="2000" dirty="0">
                <a:latin typeface="Century Gothic Regular"/>
                <a:ea typeface="Times New Roman"/>
                <a:cs typeface="Times New Roman" pitchFamily="18" charset="0"/>
              </a:rPr>
              <a:t>Personal engagement with publics and fishermen.</a:t>
            </a:r>
            <a:endParaRPr lang="en-US" sz="2000" dirty="0">
              <a:latin typeface="Century Gothic Regular"/>
              <a:ea typeface="Times New Roman"/>
              <a:cs typeface="Times New Roman" pitchFamily="18" charset="0"/>
            </a:endParaRPr>
          </a:p>
          <a:p>
            <a:pPr marL="342900" lvl="0" indent="-342900" algn="just">
              <a:lnSpc>
                <a:spcPct val="115000"/>
              </a:lnSpc>
              <a:spcAft>
                <a:spcPts val="300"/>
              </a:spcAft>
              <a:buFont typeface="Times New Roman"/>
              <a:buChar char="-"/>
            </a:pPr>
            <a:r>
              <a:rPr lang="en-GB" sz="2000" dirty="0">
                <a:latin typeface="Century Gothic Regular"/>
                <a:ea typeface="Times New Roman"/>
                <a:cs typeface="Times New Roman" pitchFamily="18" charset="0"/>
              </a:rPr>
              <a:t>Open discussion with researchers, policy makers, universities and fishermen.</a:t>
            </a:r>
            <a:endParaRPr lang="en-US" sz="2000" dirty="0">
              <a:latin typeface="Century Gothic Regular"/>
              <a:ea typeface="Times New Roman"/>
              <a:cs typeface="Times New Roman" pitchFamily="18" charset="0"/>
            </a:endParaRPr>
          </a:p>
        </p:txBody>
      </p:sp>
      <p:sp>
        <p:nvSpPr>
          <p:cNvPr id="12" name="Titolo 1">
            <a:extLst>
              <a:ext uri="{FF2B5EF4-FFF2-40B4-BE49-F238E27FC236}">
                <a16:creationId xmlns:a16="http://schemas.microsoft.com/office/drawing/2014/main" id="{5ACB396D-FF35-5340-B1AF-0C0AFFF88910}"/>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3686258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F73CF343-6574-BF4A-B716-3728463CD1DE}"/>
              </a:ext>
            </a:extLst>
          </p:cNvPr>
          <p:cNvSpPr>
            <a:spLocks noGrp="1"/>
          </p:cNvSpPr>
          <p:nvPr>
            <p:ph type="title"/>
          </p:nvPr>
        </p:nvSpPr>
        <p:spPr/>
        <p:txBody>
          <a:bodyPr/>
          <a:lstStyle/>
          <a:p>
            <a:endParaRPr lang="it-IT"/>
          </a:p>
        </p:txBody>
      </p:sp>
      <p:sp>
        <p:nvSpPr>
          <p:cNvPr id="2" name="Content Placeholder 1"/>
          <p:cNvSpPr>
            <a:spLocks noGrp="1"/>
          </p:cNvSpPr>
          <p:nvPr>
            <p:ph idx="1"/>
          </p:nvPr>
        </p:nvSpPr>
        <p:spPr>
          <a:xfrm>
            <a:off x="244699" y="782565"/>
            <a:ext cx="11745531" cy="1821774"/>
          </a:xfr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algn="just">
              <a:lnSpc>
                <a:spcPct val="115000"/>
              </a:lnSpc>
              <a:spcBef>
                <a:spcPts val="600"/>
              </a:spcBef>
              <a:spcAft>
                <a:spcPts val="300"/>
              </a:spcAft>
            </a:pPr>
            <a:r>
              <a:rPr lang="en-GB" sz="2000" u="sng" dirty="0">
                <a:solidFill>
                  <a:srgbClr val="0000FF"/>
                </a:solidFill>
                <a:ea typeface="Times New Roman"/>
              </a:rPr>
              <a:t>Key message</a:t>
            </a:r>
            <a:endParaRPr lang="en-US" sz="2000" spc="75" dirty="0">
              <a:solidFill>
                <a:srgbClr val="5A5A5A"/>
              </a:solidFill>
              <a:ea typeface="Times New Roman"/>
              <a:cs typeface="Arial"/>
            </a:endParaRPr>
          </a:p>
          <a:p>
            <a:pPr indent="0" algn="just">
              <a:lnSpc>
                <a:spcPct val="115000"/>
              </a:lnSpc>
              <a:spcBef>
                <a:spcPts val="300"/>
              </a:spcBef>
              <a:spcAft>
                <a:spcPts val="800"/>
              </a:spcAft>
              <a:buNone/>
            </a:pPr>
            <a:r>
              <a:rPr lang="en-GB" sz="1800" dirty="0">
                <a:ea typeface="Cambria"/>
                <a:cs typeface="Arial"/>
              </a:rPr>
              <a:t>Matching the right message according to </a:t>
            </a:r>
            <a:r>
              <a:rPr lang="en-GB" sz="1800" dirty="0" err="1">
                <a:ea typeface="Cambria"/>
                <a:cs typeface="Arial"/>
              </a:rPr>
              <a:t>BlueMed</a:t>
            </a:r>
            <a:r>
              <a:rPr lang="en-GB" sz="1800" dirty="0">
                <a:ea typeface="Cambria"/>
                <a:cs typeface="Arial"/>
              </a:rPr>
              <a:t> SRIA &amp; Priorities to the right audience- adapt language to the audience to make science relevant (for policy maker, for industries, for NGOs, for School and Universities students, for researcher, for Environmentalist, ......).</a:t>
            </a:r>
            <a:endParaRPr lang="en-US" sz="1800" spc="75" dirty="0">
              <a:ea typeface="Times New Roman"/>
              <a:cs typeface="Arial"/>
            </a:endParaRPr>
          </a:p>
          <a:p>
            <a:pPr algn="just">
              <a:lnSpc>
                <a:spcPct val="115000"/>
              </a:lnSpc>
              <a:spcBef>
                <a:spcPts val="600"/>
              </a:spcBef>
              <a:spcAft>
                <a:spcPts val="300"/>
              </a:spcAft>
            </a:pPr>
            <a:r>
              <a:rPr lang="en-GB" sz="300" dirty="0">
                <a:solidFill>
                  <a:srgbClr val="365F91"/>
                </a:solidFill>
                <a:ea typeface="Times New Roman"/>
              </a:rPr>
              <a:t> </a:t>
            </a:r>
            <a:endParaRPr lang="en-US" sz="1600" dirty="0">
              <a:solidFill>
                <a:srgbClr val="365F91"/>
              </a:solidFill>
              <a:ea typeface="Times New Roman"/>
            </a:endParaRPr>
          </a:p>
        </p:txBody>
      </p:sp>
      <p:sp>
        <p:nvSpPr>
          <p:cNvPr id="3" name="Footer Placeholder 2"/>
          <p:cNvSpPr>
            <a:spLocks noGrp="1"/>
          </p:cNvSpPr>
          <p:nvPr>
            <p:ph type="ftr" sz="quarter" idx="11"/>
          </p:nvPr>
        </p:nvSpPr>
        <p:spPr/>
        <p:txBody>
          <a:bodyPr/>
          <a:lstStyle/>
          <a:p>
            <a:r>
              <a:rPr lang="it-IT" dirty="0" err="1">
                <a:latin typeface="Century Gothic Regular"/>
              </a:rPr>
              <a:t>Footnote</a:t>
            </a:r>
            <a:endParaRPr lang="it-IT" dirty="0">
              <a:latin typeface="Century Gothic Regular"/>
            </a:endParaRPr>
          </a:p>
          <a:p>
            <a:endParaRPr lang="it-IT" dirty="0">
              <a:latin typeface="Century Gothic Regular"/>
            </a:endParaRPr>
          </a:p>
        </p:txBody>
      </p:sp>
      <p:sp>
        <p:nvSpPr>
          <p:cNvPr id="4" name="Slide Number Placeholder 3"/>
          <p:cNvSpPr>
            <a:spLocks noGrp="1"/>
          </p:cNvSpPr>
          <p:nvPr>
            <p:ph type="sldNum" sz="quarter" idx="12"/>
          </p:nvPr>
        </p:nvSpPr>
        <p:spPr/>
        <p:txBody>
          <a:bodyPr/>
          <a:lstStyle/>
          <a:p>
            <a:fld id="{B8C0A233-718F-4FCD-A9B5-BF2AB9BC1B13}" type="slidenum">
              <a:rPr lang="it-IT" smtClean="0">
                <a:latin typeface="Century Gothic Regular"/>
              </a:rPr>
              <a:pPr/>
              <a:t>38</a:t>
            </a:fld>
            <a:endParaRPr lang="it-IT" dirty="0">
              <a:latin typeface="Century Gothic Regular"/>
            </a:endParaRPr>
          </a:p>
        </p:txBody>
      </p:sp>
      <p:sp>
        <p:nvSpPr>
          <p:cNvPr id="5" name="Rectangle 4"/>
          <p:cNvSpPr/>
          <p:nvPr/>
        </p:nvSpPr>
        <p:spPr>
          <a:xfrm>
            <a:off x="244699" y="2604339"/>
            <a:ext cx="11745531" cy="3998852"/>
          </a:xfrm>
          <a:prstGeom prst="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lnSpc>
                <a:spcPct val="115000"/>
              </a:lnSpc>
              <a:spcBef>
                <a:spcPts val="600"/>
              </a:spcBef>
              <a:spcAft>
                <a:spcPts val="300"/>
              </a:spcAft>
            </a:pPr>
            <a:r>
              <a:rPr lang="en-GB" sz="2000" u="sng" dirty="0">
                <a:solidFill>
                  <a:srgbClr val="0000FF"/>
                </a:solidFill>
                <a:latin typeface="Century Gothic Regular"/>
                <a:ea typeface="Times New Roman"/>
              </a:rPr>
              <a:t>Action/product</a:t>
            </a:r>
            <a:endParaRPr lang="en-US" sz="2000" u="sng" dirty="0">
              <a:latin typeface="Century Gothic Regular"/>
              <a:ea typeface="Cambria"/>
              <a:cs typeface="Times New Roman"/>
            </a:endParaRPr>
          </a:p>
          <a:p>
            <a:pPr marL="342900" lvl="0" indent="-342900" algn="just">
              <a:lnSpc>
                <a:spcPct val="115000"/>
              </a:lnSpc>
              <a:spcBef>
                <a:spcPts val="300"/>
              </a:spcBef>
              <a:spcAft>
                <a:spcPts val="0"/>
              </a:spcAft>
              <a:buFont typeface="+mj-lt"/>
              <a:buAutoNum type="arabicPeriod"/>
            </a:pPr>
            <a:r>
              <a:rPr lang="en-GB" dirty="0">
                <a:latin typeface="Century Gothic Regular"/>
                <a:ea typeface="Cambria"/>
                <a:cs typeface="Times New Roman" pitchFamily="18" charset="0"/>
              </a:rPr>
              <a:t>Training of some young researchers from different branches of NIOF and other research </a:t>
            </a:r>
            <a:r>
              <a:rPr lang="en-GB" dirty="0" err="1">
                <a:latin typeface="Century Gothic Regular"/>
                <a:ea typeface="Cambria"/>
                <a:cs typeface="Times New Roman" pitchFamily="18" charset="0"/>
              </a:rPr>
              <a:t>centers</a:t>
            </a:r>
            <a:r>
              <a:rPr lang="en-GB" dirty="0">
                <a:latin typeface="Century Gothic Regular"/>
                <a:ea typeface="Cambria"/>
                <a:cs typeface="Times New Roman" pitchFamily="18" charset="0"/>
              </a:rPr>
              <a:t> in Egypt and some universities to be regional ambassadors in different Governorates. </a:t>
            </a:r>
            <a:endParaRPr lang="en-US" dirty="0">
              <a:latin typeface="Century Gothic Regular"/>
              <a:ea typeface="Cambria"/>
              <a:cs typeface="Times New Roman" pitchFamily="18" charset="0"/>
            </a:endParaRPr>
          </a:p>
          <a:p>
            <a:pPr marL="342900" lvl="0" indent="-342900" algn="just">
              <a:lnSpc>
                <a:spcPct val="115000"/>
              </a:lnSpc>
              <a:spcAft>
                <a:spcPts val="0"/>
              </a:spcAft>
              <a:buFont typeface="+mj-lt"/>
              <a:buAutoNum type="arabicPeriod"/>
            </a:pPr>
            <a:r>
              <a:rPr lang="en-GB" dirty="0">
                <a:latin typeface="Century Gothic Regular"/>
                <a:ea typeface="Cambria"/>
                <a:cs typeface="Times New Roman" pitchFamily="18" charset="0"/>
              </a:rPr>
              <a:t>Studying the marine issues well and organizing some meetings between researchers, policy makers, universities and fishermen to make open discussions about the detected issues and determine the recommendation and prepare the final plan.</a:t>
            </a:r>
            <a:endParaRPr lang="en-US" dirty="0">
              <a:latin typeface="Century Gothic Regular"/>
              <a:ea typeface="Cambria"/>
              <a:cs typeface="Times New Roman" pitchFamily="18" charset="0"/>
            </a:endParaRPr>
          </a:p>
          <a:p>
            <a:pPr marL="342900" lvl="0" indent="-342900" algn="just">
              <a:lnSpc>
                <a:spcPct val="115000"/>
              </a:lnSpc>
              <a:spcAft>
                <a:spcPts val="0"/>
              </a:spcAft>
              <a:buFont typeface="+mj-lt"/>
              <a:buAutoNum type="arabicPeriod"/>
            </a:pPr>
            <a:r>
              <a:rPr lang="en-GB" dirty="0">
                <a:latin typeface="Century Gothic Regular"/>
                <a:ea typeface="Cambria"/>
                <a:cs typeface="Times New Roman" pitchFamily="18" charset="0"/>
              </a:rPr>
              <a:t>Organizing different workshops in NIOF different branches, in Universities and some research </a:t>
            </a:r>
            <a:r>
              <a:rPr lang="en-GB" dirty="0" err="1">
                <a:latin typeface="Century Gothic Regular"/>
                <a:ea typeface="Cambria"/>
                <a:cs typeface="Times New Roman" pitchFamily="18" charset="0"/>
              </a:rPr>
              <a:t>centers</a:t>
            </a:r>
            <a:r>
              <a:rPr lang="en-GB" dirty="0">
                <a:latin typeface="Century Gothic Regular"/>
                <a:ea typeface="Cambria"/>
                <a:cs typeface="Times New Roman" pitchFamily="18" charset="0"/>
              </a:rPr>
              <a:t>. Also, participating in conferences of water and water treatment.</a:t>
            </a:r>
            <a:endParaRPr lang="en-US" dirty="0">
              <a:latin typeface="Century Gothic Regular"/>
              <a:ea typeface="Cambria"/>
              <a:cs typeface="Times New Roman" pitchFamily="18" charset="0"/>
            </a:endParaRPr>
          </a:p>
          <a:p>
            <a:pPr marL="342900" lvl="0" indent="-342900" algn="just">
              <a:lnSpc>
                <a:spcPct val="115000"/>
              </a:lnSpc>
              <a:spcAft>
                <a:spcPts val="0"/>
              </a:spcAft>
              <a:buFont typeface="+mj-lt"/>
              <a:buAutoNum type="arabicPeriod"/>
            </a:pPr>
            <a:r>
              <a:rPr lang="en-GB" dirty="0">
                <a:latin typeface="Century Gothic Regular"/>
                <a:ea typeface="Cambria"/>
                <a:cs typeface="Times New Roman" pitchFamily="18" charset="0"/>
              </a:rPr>
              <a:t>Communicating with the public, fishermen, policy makers, visiting the harbours of the Mediterranean to spread the awareness with the risks of the determined issues.</a:t>
            </a:r>
            <a:endParaRPr lang="en-US" dirty="0">
              <a:latin typeface="Century Gothic Regular"/>
              <a:ea typeface="Cambria"/>
              <a:cs typeface="Times New Roman" pitchFamily="18" charset="0"/>
            </a:endParaRPr>
          </a:p>
          <a:p>
            <a:pPr marL="342900" lvl="0" indent="-342900" algn="just">
              <a:lnSpc>
                <a:spcPct val="115000"/>
              </a:lnSpc>
              <a:spcAft>
                <a:spcPts val="300"/>
              </a:spcAft>
              <a:buFont typeface="+mj-lt"/>
              <a:buAutoNum type="arabicPeriod"/>
            </a:pPr>
            <a:r>
              <a:rPr lang="en-GB" dirty="0">
                <a:latin typeface="Century Gothic Regular"/>
                <a:ea typeface="Cambria"/>
                <a:cs typeface="Times New Roman" pitchFamily="18" charset="0"/>
              </a:rPr>
              <a:t>Creating different Pages on social media (Facebook, twitter, </a:t>
            </a:r>
            <a:r>
              <a:rPr lang="en-GB" dirty="0" err="1">
                <a:latin typeface="Century Gothic Regular"/>
                <a:ea typeface="Cambria"/>
                <a:cs typeface="Times New Roman" pitchFamily="18" charset="0"/>
              </a:rPr>
              <a:t>instagram</a:t>
            </a:r>
            <a:r>
              <a:rPr lang="en-GB" dirty="0">
                <a:latin typeface="Century Gothic Regular"/>
                <a:ea typeface="Cambria"/>
                <a:cs typeface="Times New Roman" pitchFamily="18" charset="0"/>
              </a:rPr>
              <a:t>, …etc.) to spread the awareness of risks of plastic litter and water pollution.</a:t>
            </a:r>
            <a:endParaRPr lang="en-US" dirty="0">
              <a:latin typeface="Century Gothic Regular"/>
              <a:ea typeface="Cambria"/>
              <a:cs typeface="Times New Roman" pitchFamily="18" charset="0"/>
            </a:endParaRPr>
          </a:p>
        </p:txBody>
      </p:sp>
      <p:sp>
        <p:nvSpPr>
          <p:cNvPr id="7" name="Titolo 1">
            <a:extLst>
              <a:ext uri="{FF2B5EF4-FFF2-40B4-BE49-F238E27FC236}">
                <a16:creationId xmlns:a16="http://schemas.microsoft.com/office/drawing/2014/main" id="{EC99FDAA-446B-3846-A899-E5A95AF5212B}"/>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1023458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6BD43DFC-21AC-7345-9AFE-ECFDD8502C0D}"/>
              </a:ext>
            </a:extLst>
          </p:cNvPr>
          <p:cNvSpPr>
            <a:spLocks noGrp="1"/>
          </p:cNvSpPr>
          <p:nvPr>
            <p:ph type="title"/>
          </p:nvPr>
        </p:nvSpPr>
        <p:spPr/>
        <p:txBody>
          <a:bodyPr/>
          <a:lstStyle/>
          <a:p>
            <a:endParaRPr lang="it-IT"/>
          </a:p>
        </p:txBody>
      </p:sp>
      <p:sp>
        <p:nvSpPr>
          <p:cNvPr id="7" name="Segnaposto contenuto 6">
            <a:extLst>
              <a:ext uri="{FF2B5EF4-FFF2-40B4-BE49-F238E27FC236}">
                <a16:creationId xmlns:a16="http://schemas.microsoft.com/office/drawing/2014/main" id="{A65D6A00-3925-F64E-9DEA-242E6B2B11E6}"/>
              </a:ext>
            </a:extLst>
          </p:cNvPr>
          <p:cNvSpPr>
            <a:spLocks noGrp="1"/>
          </p:cNvSpPr>
          <p:nvPr>
            <p:ph idx="1"/>
          </p:nvPr>
        </p:nvSpPr>
        <p:spPr/>
        <p:txBody>
          <a:bodyPr/>
          <a:lstStyle/>
          <a:p>
            <a:endParaRPr lang="it-IT"/>
          </a:p>
        </p:txBody>
      </p:sp>
      <p:sp>
        <p:nvSpPr>
          <p:cNvPr id="2" name="Slide Number Placeholder 1"/>
          <p:cNvSpPr>
            <a:spLocks noGrp="1"/>
          </p:cNvSpPr>
          <p:nvPr>
            <p:ph type="sldNum" sz="quarter" idx="12"/>
          </p:nvPr>
        </p:nvSpPr>
        <p:spPr/>
        <p:txBody>
          <a:bodyPr/>
          <a:lstStyle/>
          <a:p>
            <a:fld id="{B8C0A233-718F-4FCD-A9B5-BF2AB9BC1B13}" type="slidenum">
              <a:rPr lang="it-IT" smtClean="0"/>
              <a:pPr/>
              <a:t>39</a:t>
            </a:fld>
            <a:endParaRPr lang="it-IT" dirty="0"/>
          </a:p>
        </p:txBody>
      </p:sp>
      <p:sp>
        <p:nvSpPr>
          <p:cNvPr id="3" name="Rectangle 2"/>
          <p:cNvSpPr/>
          <p:nvPr/>
        </p:nvSpPr>
        <p:spPr>
          <a:xfrm>
            <a:off x="359096" y="623762"/>
            <a:ext cx="7313913" cy="522066"/>
          </a:xfrm>
          <a:prstGeom prst="rect">
            <a:avLst/>
          </a:prstGeom>
          <a:solidFill>
            <a:srgbClr val="FF33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5"/>
          </a:lnRef>
          <a:fillRef idx="3">
            <a:schemeClr val="accent5"/>
          </a:fillRef>
          <a:effectRef idx="3">
            <a:schemeClr val="accent5"/>
          </a:effectRef>
          <a:fontRef idx="minor">
            <a:schemeClr val="lt1"/>
          </a:fontRef>
        </p:style>
        <p:txBody>
          <a:bodyPr wrap="square">
            <a:spAutoFit/>
          </a:bodyPr>
          <a:lstStyle/>
          <a:p>
            <a:pPr algn="just">
              <a:lnSpc>
                <a:spcPct val="107000"/>
              </a:lnSpc>
            </a:pPr>
            <a:r>
              <a:rPr lang="en-US" sz="2800" dirty="0">
                <a:solidFill>
                  <a:schemeClr val="bg1"/>
                </a:solidFill>
                <a:latin typeface="Century Gothic Regular"/>
                <a:ea typeface="Calibri"/>
              </a:rPr>
              <a:t>Beach Cleaning and Public Awareness</a:t>
            </a:r>
          </a:p>
        </p:txBody>
      </p:sp>
      <p:pic>
        <p:nvPicPr>
          <p:cNvPr id="4" name="Picture 2" descr="C:\Users\user\Desktop\plastic\64943009_2364385536918296_8488264061744578560_n (1).jpg"/>
          <p:cNvPicPr>
            <a:picLocks noChangeAspect="1" noChangeArrowheads="1"/>
          </p:cNvPicPr>
          <p:nvPr/>
        </p:nvPicPr>
        <p:blipFill>
          <a:blip r:embed="rId2" cstate="print"/>
          <a:srcRect/>
          <a:stretch>
            <a:fillRect/>
          </a:stretch>
        </p:blipFill>
        <p:spPr bwMode="auto">
          <a:xfrm>
            <a:off x="622708" y="1428808"/>
            <a:ext cx="4613337" cy="2667000"/>
          </a:xfrm>
          <a:prstGeom prst="rect">
            <a:avLst/>
          </a:prstGeom>
          <a:noFill/>
        </p:spPr>
      </p:pic>
      <p:pic>
        <p:nvPicPr>
          <p:cNvPr id="6" name="Picture 3" descr="C:\Users\user\Desktop\plastic\65269968_2423870711182086_1981101124668620800_n.jpg"/>
          <p:cNvPicPr>
            <a:picLocks noChangeAspect="1" noChangeArrowheads="1"/>
          </p:cNvPicPr>
          <p:nvPr/>
        </p:nvPicPr>
        <p:blipFill>
          <a:blip r:embed="rId3" cstate="print"/>
          <a:srcRect/>
          <a:stretch>
            <a:fillRect/>
          </a:stretch>
        </p:blipFill>
        <p:spPr bwMode="auto">
          <a:xfrm>
            <a:off x="5552350" y="1428808"/>
            <a:ext cx="5846373" cy="2667000"/>
          </a:xfrm>
          <a:prstGeom prst="rect">
            <a:avLst/>
          </a:prstGeom>
          <a:noFill/>
        </p:spPr>
      </p:pic>
      <p:pic>
        <p:nvPicPr>
          <p:cNvPr id="9" name="Picture 4" descr="C:\Users\user\Desktop\plastic\64953668_2423879464514544_8335071705101762560_n.jpg"/>
          <p:cNvPicPr>
            <a:picLocks noChangeAspect="1" noChangeArrowheads="1"/>
          </p:cNvPicPr>
          <p:nvPr/>
        </p:nvPicPr>
        <p:blipFill>
          <a:blip r:embed="rId4" cstate="print"/>
          <a:srcRect/>
          <a:stretch>
            <a:fillRect/>
          </a:stretch>
        </p:blipFill>
        <p:spPr bwMode="auto">
          <a:xfrm>
            <a:off x="622708" y="4243869"/>
            <a:ext cx="4613337" cy="2517820"/>
          </a:xfrm>
          <a:prstGeom prst="rect">
            <a:avLst/>
          </a:prstGeom>
          <a:noFill/>
        </p:spPr>
      </p:pic>
      <p:pic>
        <p:nvPicPr>
          <p:cNvPr id="10" name="Picture 9" descr="C:\Users\user\Desktop\plastic\65373090_2516696248348706_6762504751482404864_n.jpg"/>
          <p:cNvPicPr>
            <a:picLocks noChangeAspect="1" noChangeArrowheads="1"/>
          </p:cNvPicPr>
          <p:nvPr/>
        </p:nvPicPr>
        <p:blipFill>
          <a:blip r:embed="rId5" cstate="print"/>
          <a:srcRect l="27950" t="23351" r="29525"/>
          <a:stretch>
            <a:fillRect/>
          </a:stretch>
        </p:blipFill>
        <p:spPr bwMode="auto">
          <a:xfrm>
            <a:off x="8590411" y="4254494"/>
            <a:ext cx="2808312" cy="2507195"/>
          </a:xfrm>
          <a:prstGeom prst="rect">
            <a:avLst/>
          </a:prstGeom>
          <a:noFill/>
        </p:spPr>
      </p:pic>
      <p:pic>
        <p:nvPicPr>
          <p:cNvPr id="11" name="Picture 3" descr="C:\Users\user\Desktop\plastic\65215113_2423870747848749_5494023269126242304_n.jpg"/>
          <p:cNvPicPr>
            <a:picLocks noChangeAspect="1" noChangeArrowheads="1"/>
          </p:cNvPicPr>
          <p:nvPr/>
        </p:nvPicPr>
        <p:blipFill>
          <a:blip r:embed="rId6" cstate="print"/>
          <a:srcRect/>
          <a:stretch>
            <a:fillRect/>
          </a:stretch>
        </p:blipFill>
        <p:spPr bwMode="auto">
          <a:xfrm>
            <a:off x="5552350" y="4254494"/>
            <a:ext cx="2808312" cy="2507195"/>
          </a:xfrm>
          <a:prstGeom prst="rect">
            <a:avLst/>
          </a:prstGeom>
          <a:noFill/>
        </p:spPr>
      </p:pic>
      <p:sp>
        <p:nvSpPr>
          <p:cNvPr id="12" name="Titolo 1">
            <a:extLst>
              <a:ext uri="{FF2B5EF4-FFF2-40B4-BE49-F238E27FC236}">
                <a16:creationId xmlns:a16="http://schemas.microsoft.com/office/drawing/2014/main" id="{58C86F36-7738-A64D-B02D-FD7D36A6C971}"/>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2711726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7AC566-C765-BE42-86C9-2A8E8A2F5294}"/>
              </a:ext>
            </a:extLst>
          </p:cNvPr>
          <p:cNvSpPr>
            <a:spLocks noGrp="1"/>
          </p:cNvSpPr>
          <p:nvPr>
            <p:ph type="title"/>
          </p:nvPr>
        </p:nvSpPr>
        <p:spPr>
          <a:xfrm>
            <a:off x="838200" y="365125"/>
            <a:ext cx="10515600" cy="1460500"/>
          </a:xfrm>
        </p:spPr>
        <p:txBody>
          <a:bodyPr>
            <a:noAutofit/>
          </a:bodyPr>
          <a:lstStyle/>
          <a:p>
            <a:r>
              <a:rPr lang="en-GB" sz="3200" dirty="0">
                <a:solidFill>
                  <a:schemeClr val="accent1">
                    <a:lumMod val="50000"/>
                  </a:schemeClr>
                </a:solidFill>
              </a:rPr>
              <a:t>Pollution needs no VISA #1</a:t>
            </a:r>
          </a:p>
        </p:txBody>
      </p:sp>
      <p:pic>
        <p:nvPicPr>
          <p:cNvPr id="4" name="Immagine 3" descr="Z:\AAA_DTA-comune\Internazionale_DTA\BLUEMED\science\WP1\Task 1.2\kom\Template_PP-Bluemed\Sfondo_blue-cop.png">
            <a:extLst>
              <a:ext uri="{FF2B5EF4-FFF2-40B4-BE49-F238E27FC236}">
                <a16:creationId xmlns:a16="http://schemas.microsoft.com/office/drawing/2014/main" id="{219EE812-7E2E-754F-BCD8-E4E04846EFA0}"/>
              </a:ext>
            </a:extLst>
          </p:cNvPr>
          <p:cNvPicPr/>
          <p:nvPr/>
        </p:nvPicPr>
        <p:blipFill rotWithShape="1">
          <a:blip r:embed="rId3">
            <a:extLst>
              <a:ext uri="{28A0092B-C50C-407E-A947-70E740481C1C}">
                <a14:useLocalDpi xmlns:a14="http://schemas.microsoft.com/office/drawing/2010/main" val="0"/>
              </a:ext>
            </a:extLst>
          </a:blip>
          <a:srcRect l="933" t="49789" r="1172" b="2636"/>
          <a:stretch/>
        </p:blipFill>
        <p:spPr bwMode="auto">
          <a:xfrm>
            <a:off x="0" y="3759200"/>
            <a:ext cx="12192000" cy="3100211"/>
          </a:xfrm>
          <a:prstGeom prst="rect">
            <a:avLst/>
          </a:prstGeom>
          <a:noFill/>
          <a:ln>
            <a:noFill/>
          </a:ln>
          <a:extLst>
            <a:ext uri="{53640926-AAD7-44D8-BBD7-CCE9431645EC}">
              <a14:shadowObscured xmlns:a14="http://schemas.microsoft.com/office/drawing/2010/main"/>
            </a:ext>
            <a:ext uri="{FAA26D3D-D897-4be2-8F04-BA451C77F1D7}">
              <ma14:placeholderFlag xmlns:lc="http://schemas.openxmlformats.org/drawingml/2006/lockedCanvas" xmlns:ve="http://schemas.openxmlformats.org/markup-compatibility/2006"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16se="http://schemas.microsoft.com/office/word/2015/wordml/symex" xmlns:w16cid="http://schemas.microsoft.com/office/word/2016/wordml/cid" xmlns:w15="http://schemas.microsoft.com/office/word/2012/wordml"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
        <p:nvSpPr>
          <p:cNvPr id="5" name="CasellaDiTesto 4">
            <a:extLst>
              <a:ext uri="{FF2B5EF4-FFF2-40B4-BE49-F238E27FC236}">
                <a16:creationId xmlns:a16="http://schemas.microsoft.com/office/drawing/2014/main" id="{832EAF97-E168-2C4C-BFB7-00121FC28650}"/>
              </a:ext>
            </a:extLst>
          </p:cNvPr>
          <p:cNvSpPr txBox="1"/>
          <p:nvPr/>
        </p:nvSpPr>
        <p:spPr>
          <a:xfrm>
            <a:off x="821942" y="3921465"/>
            <a:ext cx="4168514" cy="2677656"/>
          </a:xfrm>
          <a:prstGeom prst="rect">
            <a:avLst/>
          </a:prstGeom>
          <a:solidFill>
            <a:srgbClr val="FFFFFF">
              <a:alpha val="80000"/>
            </a:srgbClr>
          </a:solidFill>
        </p:spPr>
        <p:txBody>
          <a:bodyPr wrap="square" rtlCol="0">
            <a:spAutoFit/>
          </a:bodyPr>
          <a:lstStyle/>
          <a:p>
            <a:r>
              <a:rPr lang="it-IT" sz="3200" b="1" dirty="0" err="1">
                <a:solidFill>
                  <a:srgbClr val="002060"/>
                </a:solidFill>
                <a:latin typeface="Century Gothic Regular"/>
              </a:rPr>
              <a:t>Inès</a:t>
            </a:r>
            <a:r>
              <a:rPr lang="it-IT" sz="3200" b="1" dirty="0">
                <a:solidFill>
                  <a:srgbClr val="002060"/>
                </a:solidFill>
                <a:latin typeface="Century Gothic Regular"/>
              </a:rPr>
              <a:t> </a:t>
            </a:r>
            <a:r>
              <a:rPr lang="it-IT" sz="3200" b="1" dirty="0" err="1">
                <a:solidFill>
                  <a:srgbClr val="002060"/>
                </a:solidFill>
                <a:latin typeface="Century Gothic Regular"/>
              </a:rPr>
              <a:t>Boujmil</a:t>
            </a:r>
            <a:endParaRPr lang="it-IT" sz="3200" b="1" dirty="0">
              <a:solidFill>
                <a:srgbClr val="002060"/>
              </a:solidFill>
              <a:latin typeface="Century Gothic Regular"/>
            </a:endParaRPr>
          </a:p>
          <a:p>
            <a:pPr>
              <a:spcAft>
                <a:spcPts val="600"/>
              </a:spcAft>
            </a:pPr>
            <a:r>
              <a:rPr lang="it-IT" sz="2000" b="1" dirty="0">
                <a:solidFill>
                  <a:srgbClr val="002060"/>
                </a:solidFill>
                <a:latin typeface="Century Gothic Regular"/>
              </a:rPr>
              <a:t>BlueMed Y.C. Ambassador in Tunisia</a:t>
            </a:r>
          </a:p>
          <a:p>
            <a:endParaRPr lang="it-IT" sz="100" dirty="0">
              <a:solidFill>
                <a:srgbClr val="002060"/>
              </a:solidFill>
              <a:latin typeface="Century Gothic Regular"/>
            </a:endParaRPr>
          </a:p>
          <a:p>
            <a:r>
              <a:rPr lang="it-IT" dirty="0" err="1">
                <a:solidFill>
                  <a:srgbClr val="002060"/>
                </a:solidFill>
                <a:latin typeface="Century Gothic Regular"/>
              </a:rPr>
              <a:t>BSc</a:t>
            </a:r>
            <a:r>
              <a:rPr lang="it-IT" dirty="0">
                <a:solidFill>
                  <a:srgbClr val="002060"/>
                </a:solidFill>
                <a:latin typeface="Century Gothic Regular"/>
              </a:rPr>
              <a:t> in </a:t>
            </a:r>
            <a:r>
              <a:rPr lang="it-IT" dirty="0" err="1">
                <a:solidFill>
                  <a:srgbClr val="002060"/>
                </a:solidFill>
                <a:latin typeface="Century Gothic Regular"/>
              </a:rPr>
              <a:t>Geosciences</a:t>
            </a:r>
            <a:endParaRPr lang="it-IT" dirty="0">
              <a:solidFill>
                <a:srgbClr val="002060"/>
              </a:solidFill>
              <a:latin typeface="Century Gothic Regular"/>
            </a:endParaRPr>
          </a:p>
          <a:p>
            <a:r>
              <a:rPr lang="it-IT" dirty="0" err="1">
                <a:solidFill>
                  <a:srgbClr val="002060"/>
                </a:solidFill>
                <a:latin typeface="Century Gothic Regular"/>
              </a:rPr>
              <a:t>Meng</a:t>
            </a:r>
            <a:r>
              <a:rPr lang="it-IT" dirty="0">
                <a:solidFill>
                  <a:srgbClr val="002060"/>
                </a:solidFill>
                <a:latin typeface="Century Gothic Regular"/>
              </a:rPr>
              <a:t> in </a:t>
            </a:r>
            <a:r>
              <a:rPr lang="it-IT" dirty="0" err="1">
                <a:solidFill>
                  <a:srgbClr val="002060"/>
                </a:solidFill>
                <a:latin typeface="Century Gothic Regular"/>
              </a:rPr>
              <a:t>Fisheries</a:t>
            </a:r>
            <a:r>
              <a:rPr lang="it-IT" dirty="0">
                <a:solidFill>
                  <a:srgbClr val="002060"/>
                </a:solidFill>
                <a:latin typeface="Century Gothic Regular"/>
              </a:rPr>
              <a:t> &amp; Marine Environment</a:t>
            </a:r>
          </a:p>
          <a:p>
            <a:r>
              <a:rPr lang="it-IT" dirty="0">
                <a:solidFill>
                  <a:srgbClr val="002060"/>
                </a:solidFill>
                <a:latin typeface="Century Gothic Regular"/>
              </a:rPr>
              <a:t>&amp; </a:t>
            </a:r>
            <a:r>
              <a:rPr lang="it-IT" dirty="0" err="1">
                <a:solidFill>
                  <a:srgbClr val="002060"/>
                </a:solidFill>
                <a:latin typeface="Century Gothic Regular"/>
              </a:rPr>
              <a:t>MSc</a:t>
            </a:r>
            <a:r>
              <a:rPr lang="it-IT" dirty="0">
                <a:solidFill>
                  <a:srgbClr val="002060"/>
                </a:solidFill>
                <a:latin typeface="Century Gothic Regular"/>
              </a:rPr>
              <a:t> </a:t>
            </a:r>
            <a:r>
              <a:rPr lang="it-IT" dirty="0" err="1">
                <a:solidFill>
                  <a:srgbClr val="002060"/>
                </a:solidFill>
                <a:latin typeface="Century Gothic Regular"/>
              </a:rPr>
              <a:t>Geomatics</a:t>
            </a:r>
            <a:r>
              <a:rPr lang="it-IT" dirty="0">
                <a:solidFill>
                  <a:srgbClr val="002060"/>
                </a:solidFill>
                <a:latin typeface="Century Gothic Regular"/>
              </a:rPr>
              <a:t> </a:t>
            </a:r>
            <a:r>
              <a:rPr lang="it-IT" dirty="0" err="1">
                <a:solidFill>
                  <a:srgbClr val="002060"/>
                </a:solidFill>
                <a:latin typeface="Century Gothic Regular"/>
              </a:rPr>
              <a:t>applied</a:t>
            </a:r>
            <a:r>
              <a:rPr lang="it-IT" dirty="0">
                <a:solidFill>
                  <a:srgbClr val="002060"/>
                </a:solidFill>
                <a:latin typeface="Century Gothic Regular"/>
              </a:rPr>
              <a:t> to Marine Environment </a:t>
            </a:r>
          </a:p>
        </p:txBody>
      </p:sp>
      <p:sp>
        <p:nvSpPr>
          <p:cNvPr id="3" name="Segnaposto contenuto 2">
            <a:extLst>
              <a:ext uri="{FF2B5EF4-FFF2-40B4-BE49-F238E27FC236}">
                <a16:creationId xmlns:a16="http://schemas.microsoft.com/office/drawing/2014/main" id="{9982516C-FDF3-274D-87F1-089AF020ADA7}"/>
              </a:ext>
            </a:extLst>
          </p:cNvPr>
          <p:cNvSpPr>
            <a:spLocks noGrp="1"/>
          </p:cNvSpPr>
          <p:nvPr>
            <p:ph idx="1"/>
          </p:nvPr>
        </p:nvSpPr>
        <p:spPr>
          <a:xfrm>
            <a:off x="3949058" y="1677883"/>
            <a:ext cx="8052442" cy="2814604"/>
          </a:xfrm>
        </p:spPr>
        <p:txBody>
          <a:bodyPr>
            <a:noAutofit/>
          </a:bodyPr>
          <a:lstStyle/>
          <a:p>
            <a:pPr marL="0" indent="0">
              <a:lnSpc>
                <a:spcPct val="100000"/>
              </a:lnSpc>
              <a:buNone/>
            </a:pPr>
            <a:r>
              <a:rPr lang="en-GB" sz="2400" b="1" dirty="0" err="1">
                <a:solidFill>
                  <a:schemeClr val="accent1">
                    <a:lumMod val="50000"/>
                  </a:schemeClr>
                </a:solidFill>
                <a:latin typeface="Century Gothic Regular"/>
              </a:rPr>
              <a:t>Inès</a:t>
            </a:r>
            <a:r>
              <a:rPr lang="en-GB" sz="2400" b="1" dirty="0">
                <a:solidFill>
                  <a:schemeClr val="accent1">
                    <a:lumMod val="50000"/>
                  </a:schemeClr>
                </a:solidFill>
                <a:latin typeface="Century Gothic Regular"/>
              </a:rPr>
              <a:t>’ Action Plan in one tweet:</a:t>
            </a:r>
          </a:p>
          <a:p>
            <a:pPr marL="0" indent="0">
              <a:lnSpc>
                <a:spcPct val="100000"/>
              </a:lnSpc>
              <a:buNone/>
            </a:pPr>
            <a:endParaRPr lang="it-IT" sz="900" dirty="0">
              <a:solidFill>
                <a:schemeClr val="accent1">
                  <a:lumMod val="50000"/>
                </a:schemeClr>
              </a:solidFill>
            </a:endParaRPr>
          </a:p>
          <a:p>
            <a:pPr marL="0" indent="0">
              <a:lnSpc>
                <a:spcPct val="100000"/>
              </a:lnSpc>
              <a:buNone/>
            </a:pPr>
            <a:r>
              <a:rPr lang="en-GB" sz="2400" dirty="0"/>
              <a:t>Industrial pollution in #Tunisia and more precisely in #</a:t>
            </a:r>
            <a:r>
              <a:rPr lang="en-GB" sz="2400" dirty="0" err="1"/>
              <a:t>Gabes</a:t>
            </a:r>
            <a:r>
              <a:rPr lang="en-GB" sz="2400" dirty="0"/>
              <a:t> is threatening the marine biodiversity !</a:t>
            </a:r>
          </a:p>
          <a:p>
            <a:pPr marL="0" indent="0">
              <a:lnSpc>
                <a:spcPct val="100000"/>
              </a:lnSpc>
              <a:buNone/>
            </a:pPr>
            <a:r>
              <a:rPr lang="en-GB" sz="2400" dirty="0"/>
              <a:t>Let’s tackle the #Marine and #Climate #Crisis through #Mitigation &amp; #Adaptation !</a:t>
            </a:r>
          </a:p>
        </p:txBody>
      </p:sp>
      <p:pic>
        <p:nvPicPr>
          <p:cNvPr id="1026" name="Picture 2" descr="BlueMed Y.C. Ambassador in Tunisia">
            <a:extLst>
              <a:ext uri="{FF2B5EF4-FFF2-40B4-BE49-F238E27FC236}">
                <a16:creationId xmlns:a16="http://schemas.microsoft.com/office/drawing/2014/main" id="{9D2362D9-2B2D-8D44-B818-42906449E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432" y="1645235"/>
            <a:ext cx="2452613" cy="2240966"/>
          </a:xfrm>
          <a:prstGeom prst="rect">
            <a:avLst/>
          </a:prstGeom>
          <a:noFill/>
          <a:extLst>
            <a:ext uri="{909E8E84-426E-40DD-AFC4-6F175D3DCCD1}">
              <a14:hiddenFill xmlns:a14="http://schemas.microsoft.com/office/drawing/2010/main">
                <a:solidFill>
                  <a:srgbClr val="FFFFFF"/>
                </a:solidFill>
              </a14:hiddenFill>
            </a:ext>
          </a:extLst>
        </p:spPr>
      </p:pic>
      <p:sp>
        <p:nvSpPr>
          <p:cNvPr id="7" name="Titolo 1">
            <a:extLst>
              <a:ext uri="{FF2B5EF4-FFF2-40B4-BE49-F238E27FC236}">
                <a16:creationId xmlns:a16="http://schemas.microsoft.com/office/drawing/2014/main" id="{11728A92-A860-F948-828A-3A52DF1A33BF}"/>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1239570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AB27AA1-10F5-E646-88D6-C1E5A4DC6309}"/>
              </a:ext>
            </a:extLst>
          </p:cNvPr>
          <p:cNvSpPr>
            <a:spLocks noGrp="1"/>
          </p:cNvSpPr>
          <p:nvPr>
            <p:ph type="title"/>
          </p:nvPr>
        </p:nvSpPr>
        <p:spPr/>
        <p:txBody>
          <a:bodyPr/>
          <a:lstStyle/>
          <a:p>
            <a:endParaRPr lang="it-IT"/>
          </a:p>
        </p:txBody>
      </p:sp>
      <p:sp>
        <p:nvSpPr>
          <p:cNvPr id="5" name="Segnaposto contenuto 4">
            <a:extLst>
              <a:ext uri="{FF2B5EF4-FFF2-40B4-BE49-F238E27FC236}">
                <a16:creationId xmlns:a16="http://schemas.microsoft.com/office/drawing/2014/main" id="{744AC67B-2BF4-6D48-BC5D-9D3BF1D96C7B}"/>
              </a:ext>
            </a:extLst>
          </p:cNvPr>
          <p:cNvSpPr>
            <a:spLocks noGrp="1"/>
          </p:cNvSpPr>
          <p:nvPr>
            <p:ph idx="1"/>
          </p:nvPr>
        </p:nvSpPr>
        <p:spPr/>
        <p:txBody>
          <a:bodyPr/>
          <a:lstStyle/>
          <a:p>
            <a:endParaRPr lang="it-IT"/>
          </a:p>
        </p:txBody>
      </p:sp>
      <p:sp>
        <p:nvSpPr>
          <p:cNvPr id="2" name="Slide Number Placeholder 1"/>
          <p:cNvSpPr>
            <a:spLocks noGrp="1"/>
          </p:cNvSpPr>
          <p:nvPr>
            <p:ph type="sldNum" sz="quarter" idx="12"/>
          </p:nvPr>
        </p:nvSpPr>
        <p:spPr/>
        <p:txBody>
          <a:bodyPr/>
          <a:lstStyle/>
          <a:p>
            <a:fld id="{B8C0A233-718F-4FCD-A9B5-BF2AB9BC1B13}" type="slidenum">
              <a:rPr lang="it-IT" smtClean="0"/>
              <a:pPr/>
              <a:t>40</a:t>
            </a:fld>
            <a:endParaRPr lang="it-IT" dirty="0"/>
          </a:p>
        </p:txBody>
      </p:sp>
      <p:pic>
        <p:nvPicPr>
          <p:cNvPr id="3" name="Picture 2" descr="C:\Users\user\Desktop\plastic\65236254_10213631878544090_7312450785176977408_n.jpg"/>
          <p:cNvPicPr>
            <a:picLocks noChangeAspect="1" noChangeArrowheads="1"/>
          </p:cNvPicPr>
          <p:nvPr/>
        </p:nvPicPr>
        <p:blipFill>
          <a:blip r:embed="rId2" cstate="print"/>
          <a:srcRect/>
          <a:stretch>
            <a:fillRect/>
          </a:stretch>
        </p:blipFill>
        <p:spPr bwMode="auto">
          <a:xfrm>
            <a:off x="8699266" y="3740981"/>
            <a:ext cx="2840204" cy="2856610"/>
          </a:xfrm>
          <a:prstGeom prst="rect">
            <a:avLst/>
          </a:prstGeom>
          <a:noFill/>
        </p:spPr>
      </p:pic>
      <p:pic>
        <p:nvPicPr>
          <p:cNvPr id="7" name="Picture 6" descr="C:\Users\user\Desktop\plastic\65450071_2516698575015140_1509908075169972224_n.jpg"/>
          <p:cNvPicPr>
            <a:picLocks noChangeAspect="1" noChangeArrowheads="1"/>
          </p:cNvPicPr>
          <p:nvPr/>
        </p:nvPicPr>
        <p:blipFill>
          <a:blip r:embed="rId3" cstate="print"/>
          <a:srcRect t="15006" r="-491" b="3534"/>
          <a:stretch>
            <a:fillRect/>
          </a:stretch>
        </p:blipFill>
        <p:spPr bwMode="auto">
          <a:xfrm>
            <a:off x="2955700" y="3623821"/>
            <a:ext cx="2569337" cy="3062274"/>
          </a:xfrm>
          <a:prstGeom prst="rect">
            <a:avLst/>
          </a:prstGeom>
          <a:noFill/>
        </p:spPr>
      </p:pic>
      <p:pic>
        <p:nvPicPr>
          <p:cNvPr id="8" name="Picture 7" descr="C:\Users\user\Desktop\plastic\64858095_1326047040877301_7537838213465899008_n.jpg"/>
          <p:cNvPicPr>
            <a:picLocks noChangeAspect="1" noChangeArrowheads="1"/>
          </p:cNvPicPr>
          <p:nvPr/>
        </p:nvPicPr>
        <p:blipFill>
          <a:blip r:embed="rId4" cstate="print"/>
          <a:srcRect t="9051" r="651" b="35300"/>
          <a:stretch>
            <a:fillRect/>
          </a:stretch>
        </p:blipFill>
        <p:spPr bwMode="auto">
          <a:xfrm>
            <a:off x="323528" y="3623821"/>
            <a:ext cx="2522703" cy="3062274"/>
          </a:xfrm>
          <a:prstGeom prst="rect">
            <a:avLst/>
          </a:prstGeom>
          <a:noFill/>
        </p:spPr>
      </p:pic>
      <p:pic>
        <p:nvPicPr>
          <p:cNvPr id="9" name="Picture 8" descr="C:\Users\user\Desktop\plastic\60164389_334633913865576_7617835003010875392_n.jpg"/>
          <p:cNvPicPr>
            <a:picLocks noChangeAspect="1" noChangeArrowheads="1"/>
          </p:cNvPicPr>
          <p:nvPr/>
        </p:nvPicPr>
        <p:blipFill>
          <a:blip r:embed="rId5" cstate="print"/>
          <a:srcRect t="12234" r="8245" b="14362"/>
          <a:stretch>
            <a:fillRect/>
          </a:stretch>
        </p:blipFill>
        <p:spPr bwMode="auto">
          <a:xfrm>
            <a:off x="5666704" y="3638149"/>
            <a:ext cx="2794716" cy="3062274"/>
          </a:xfrm>
          <a:prstGeom prst="rect">
            <a:avLst/>
          </a:prstGeom>
          <a:noFill/>
        </p:spPr>
      </p:pic>
      <p:pic>
        <p:nvPicPr>
          <p:cNvPr id="11" name="Picture 10" descr="C:\Users\user\Desktop\plastic\61311439_2472597132758618_3973593194095968256_n.jpg"/>
          <p:cNvPicPr>
            <a:picLocks noChangeAspect="1" noChangeArrowheads="1"/>
          </p:cNvPicPr>
          <p:nvPr/>
        </p:nvPicPr>
        <p:blipFill>
          <a:blip r:embed="rId6" cstate="print"/>
          <a:srcRect r="-2923" b="18524"/>
          <a:stretch>
            <a:fillRect/>
          </a:stretch>
        </p:blipFill>
        <p:spPr bwMode="auto">
          <a:xfrm>
            <a:off x="288032" y="558822"/>
            <a:ext cx="11599168" cy="3096344"/>
          </a:xfrm>
          <a:prstGeom prst="rect">
            <a:avLst/>
          </a:prstGeom>
          <a:noFill/>
        </p:spPr>
      </p:pic>
      <p:sp>
        <p:nvSpPr>
          <p:cNvPr id="10" name="Titolo 1">
            <a:extLst>
              <a:ext uri="{FF2B5EF4-FFF2-40B4-BE49-F238E27FC236}">
                <a16:creationId xmlns:a16="http://schemas.microsoft.com/office/drawing/2014/main" id="{8574781C-3857-284E-A03B-E486E8D6FB61}"/>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1402886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7AC566-C765-BE42-86C9-2A8E8A2F5294}"/>
              </a:ext>
            </a:extLst>
          </p:cNvPr>
          <p:cNvSpPr>
            <a:spLocks noGrp="1"/>
          </p:cNvSpPr>
          <p:nvPr>
            <p:ph type="title"/>
          </p:nvPr>
        </p:nvSpPr>
        <p:spPr>
          <a:xfrm>
            <a:off x="838200" y="365125"/>
            <a:ext cx="10515600" cy="1460500"/>
          </a:xfrm>
        </p:spPr>
        <p:txBody>
          <a:bodyPr>
            <a:noAutofit/>
          </a:bodyPr>
          <a:lstStyle/>
          <a:p>
            <a:r>
              <a:rPr lang="en-GB" sz="3200" b="1" dirty="0">
                <a:solidFill>
                  <a:schemeClr val="accent1">
                    <a:lumMod val="50000"/>
                  </a:schemeClr>
                </a:solidFill>
              </a:rPr>
              <a:t>Pollution needs no VISA #5</a:t>
            </a:r>
          </a:p>
        </p:txBody>
      </p:sp>
      <p:pic>
        <p:nvPicPr>
          <p:cNvPr id="4" name="Immagine 3" descr="Z:\AAA_DTA-comune\Internazionale_DTA\BLUEMED\science\WP1\Task 1.2\kom\Template_PP-Bluemed\Sfondo_blue-cop.png">
            <a:extLst>
              <a:ext uri="{FF2B5EF4-FFF2-40B4-BE49-F238E27FC236}">
                <a16:creationId xmlns:a16="http://schemas.microsoft.com/office/drawing/2014/main" id="{219EE812-7E2E-754F-BCD8-E4E04846EFA0}"/>
              </a:ext>
            </a:extLst>
          </p:cNvPr>
          <p:cNvPicPr/>
          <p:nvPr/>
        </p:nvPicPr>
        <p:blipFill rotWithShape="1">
          <a:blip r:embed="rId3">
            <a:extLst>
              <a:ext uri="{28A0092B-C50C-407E-A947-70E740481C1C}">
                <a14:useLocalDpi xmlns:a14="http://schemas.microsoft.com/office/drawing/2010/main" val="0"/>
              </a:ext>
            </a:extLst>
          </a:blip>
          <a:srcRect l="933" t="49789" r="1172" b="2636"/>
          <a:stretch/>
        </p:blipFill>
        <p:spPr bwMode="auto">
          <a:xfrm>
            <a:off x="0" y="3759200"/>
            <a:ext cx="12192000" cy="3100211"/>
          </a:xfrm>
          <a:prstGeom prst="rect">
            <a:avLst/>
          </a:prstGeom>
          <a:noFill/>
          <a:ln>
            <a:noFill/>
          </a:ln>
          <a:extLst>
            <a:ext uri="{53640926-AAD7-44D8-BBD7-CCE9431645EC}">
              <a14:shadowObscured xmlns:a14="http://schemas.microsoft.com/office/drawing/2010/main"/>
            </a:ext>
            <a:ext uri="{FAA26D3D-D897-4be2-8F04-BA451C77F1D7}">
              <ma14:placeholderFlag xmlns:lc="http://schemas.openxmlformats.org/drawingml/2006/lockedCanvas" xmlns:ve="http://schemas.openxmlformats.org/markup-compatibility/2006"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w16se="http://schemas.microsoft.com/office/word/2015/wordml/symex" xmlns:w16cid="http://schemas.microsoft.com/office/word/2016/wordml/cid" xmlns:w15="http://schemas.microsoft.com/office/word/2012/wordml" xmlns:am3d="http://schemas.microsoft.com/office/drawing/2017/model3d" xmlns:aink="http://schemas.microsoft.com/office/drawing/2016/ink"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
        <p:nvSpPr>
          <p:cNvPr id="3" name="Segnaposto contenuto 2">
            <a:extLst>
              <a:ext uri="{FF2B5EF4-FFF2-40B4-BE49-F238E27FC236}">
                <a16:creationId xmlns:a16="http://schemas.microsoft.com/office/drawing/2014/main" id="{9982516C-FDF3-274D-87F1-089AF020ADA7}"/>
              </a:ext>
            </a:extLst>
          </p:cNvPr>
          <p:cNvSpPr>
            <a:spLocks noGrp="1"/>
          </p:cNvSpPr>
          <p:nvPr>
            <p:ph idx="1"/>
          </p:nvPr>
        </p:nvSpPr>
        <p:spPr>
          <a:xfrm>
            <a:off x="4312709" y="1663360"/>
            <a:ext cx="7102323" cy="2175669"/>
          </a:xfrm>
        </p:spPr>
        <p:txBody>
          <a:bodyPr>
            <a:normAutofit/>
          </a:bodyPr>
          <a:lstStyle/>
          <a:p>
            <a:pPr marL="0" indent="0">
              <a:lnSpc>
                <a:spcPct val="100000"/>
              </a:lnSpc>
              <a:buNone/>
            </a:pPr>
            <a:r>
              <a:rPr lang="en-GB" sz="2400" b="1" dirty="0">
                <a:solidFill>
                  <a:schemeClr val="accent1">
                    <a:lumMod val="50000"/>
                  </a:schemeClr>
                </a:solidFill>
                <a:latin typeface="Century Gothic Regular"/>
              </a:rPr>
              <a:t>Fella’s Action Plan in one tweet:</a:t>
            </a:r>
          </a:p>
          <a:p>
            <a:pPr marL="0" indent="0">
              <a:lnSpc>
                <a:spcPct val="100000"/>
              </a:lnSpc>
              <a:buNone/>
            </a:pPr>
            <a:endParaRPr lang="it-IT" sz="1600" b="1" dirty="0">
              <a:solidFill>
                <a:schemeClr val="accent1">
                  <a:lumMod val="50000"/>
                </a:schemeClr>
              </a:solidFill>
            </a:endParaRPr>
          </a:p>
          <a:p>
            <a:pPr marL="0" indent="0">
              <a:lnSpc>
                <a:spcPct val="100000"/>
              </a:lnSpc>
              <a:buNone/>
            </a:pPr>
            <a:r>
              <a:rPr lang="en-GB" dirty="0"/>
              <a:t>Take it out of my sea #Plastic</a:t>
            </a:r>
            <a:endParaRPr lang="it-IT" sz="2000" dirty="0"/>
          </a:p>
        </p:txBody>
      </p:sp>
      <p:pic>
        <p:nvPicPr>
          <p:cNvPr id="4098" name="Picture 2" descr="BlueMed Y.C. Ambassador in Algeria">
            <a:extLst>
              <a:ext uri="{FF2B5EF4-FFF2-40B4-BE49-F238E27FC236}">
                <a16:creationId xmlns:a16="http://schemas.microsoft.com/office/drawing/2014/main" id="{0DBCA0A1-DD61-AD4A-9918-DAD3878A0E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199" y="1397800"/>
            <a:ext cx="2320891" cy="2521059"/>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A22C0264-8403-FA4E-8792-74F9CD4C1EBE}"/>
              </a:ext>
            </a:extLst>
          </p:cNvPr>
          <p:cNvSpPr txBox="1"/>
          <p:nvPr/>
        </p:nvSpPr>
        <p:spPr>
          <a:xfrm>
            <a:off x="838198" y="3918859"/>
            <a:ext cx="3492064" cy="1815882"/>
          </a:xfrm>
          <a:prstGeom prst="rect">
            <a:avLst/>
          </a:prstGeom>
          <a:solidFill>
            <a:srgbClr val="FFFFFF">
              <a:alpha val="80000"/>
            </a:srgbClr>
          </a:solidFill>
        </p:spPr>
        <p:txBody>
          <a:bodyPr wrap="square" rtlCol="0">
            <a:spAutoFit/>
          </a:bodyPr>
          <a:lstStyle/>
          <a:p>
            <a:r>
              <a:rPr lang="it-IT" sz="3200" b="1" dirty="0">
                <a:solidFill>
                  <a:srgbClr val="002060"/>
                </a:solidFill>
                <a:latin typeface="Century Gothic Regular"/>
              </a:rPr>
              <a:t>Fella </a:t>
            </a:r>
            <a:r>
              <a:rPr lang="it-IT" sz="3200" b="1" dirty="0" err="1">
                <a:solidFill>
                  <a:srgbClr val="002060"/>
                </a:solidFill>
                <a:latin typeface="Century Gothic Regular"/>
              </a:rPr>
              <a:t>Moualek</a:t>
            </a:r>
            <a:endParaRPr lang="it-IT" sz="3200" b="1" dirty="0">
              <a:solidFill>
                <a:srgbClr val="002060"/>
              </a:solidFill>
              <a:latin typeface="Century Gothic Regular"/>
            </a:endParaRPr>
          </a:p>
          <a:p>
            <a:r>
              <a:rPr lang="it-IT" sz="2000" b="1" dirty="0">
                <a:solidFill>
                  <a:srgbClr val="002060"/>
                </a:solidFill>
                <a:latin typeface="Century Gothic Regular"/>
              </a:rPr>
              <a:t>BlueMed Y.C. Ambassador in Algeria</a:t>
            </a:r>
            <a:r>
              <a:rPr lang="it-IT" sz="2000" dirty="0">
                <a:solidFill>
                  <a:srgbClr val="002060"/>
                </a:solidFill>
                <a:latin typeface="Century Gothic Regular"/>
              </a:rPr>
              <a:t> </a:t>
            </a:r>
            <a:endParaRPr lang="it-IT" dirty="0">
              <a:solidFill>
                <a:srgbClr val="002060"/>
              </a:solidFill>
              <a:latin typeface="Century Gothic Regular"/>
            </a:endParaRPr>
          </a:p>
          <a:p>
            <a:r>
              <a:rPr lang="it-IT" dirty="0" err="1">
                <a:solidFill>
                  <a:srgbClr val="002060"/>
                </a:solidFill>
                <a:latin typeface="Century Gothic Regular"/>
              </a:rPr>
              <a:t>BSc</a:t>
            </a:r>
            <a:r>
              <a:rPr lang="it-IT" dirty="0">
                <a:solidFill>
                  <a:srgbClr val="002060"/>
                </a:solidFill>
                <a:latin typeface="Century Gothic Regular"/>
              </a:rPr>
              <a:t> in Marine </a:t>
            </a:r>
            <a:r>
              <a:rPr lang="it-IT" dirty="0" err="1">
                <a:solidFill>
                  <a:srgbClr val="002060"/>
                </a:solidFill>
                <a:latin typeface="Century Gothic Regular"/>
              </a:rPr>
              <a:t>Enviroment</a:t>
            </a:r>
            <a:r>
              <a:rPr lang="it-IT" dirty="0">
                <a:solidFill>
                  <a:srgbClr val="002060"/>
                </a:solidFill>
                <a:latin typeface="Century Gothic Regular"/>
              </a:rPr>
              <a:t> and </a:t>
            </a:r>
            <a:r>
              <a:rPr lang="it-IT" dirty="0" err="1">
                <a:solidFill>
                  <a:srgbClr val="002060"/>
                </a:solidFill>
                <a:latin typeface="Century Gothic Regular"/>
              </a:rPr>
              <a:t>MSc</a:t>
            </a:r>
            <a:r>
              <a:rPr lang="it-IT" dirty="0">
                <a:solidFill>
                  <a:srgbClr val="002060"/>
                </a:solidFill>
                <a:latin typeface="Century Gothic Regular"/>
              </a:rPr>
              <a:t> in </a:t>
            </a:r>
            <a:r>
              <a:rPr lang="it-IT" dirty="0" err="1">
                <a:solidFill>
                  <a:srgbClr val="002060"/>
                </a:solidFill>
                <a:latin typeface="Century Gothic Regular"/>
              </a:rPr>
              <a:t>Enviroment</a:t>
            </a:r>
            <a:endParaRPr lang="it-IT" dirty="0">
              <a:solidFill>
                <a:srgbClr val="002060"/>
              </a:solidFill>
              <a:latin typeface="Century Gothic Regular"/>
            </a:endParaRPr>
          </a:p>
        </p:txBody>
      </p:sp>
      <p:sp>
        <p:nvSpPr>
          <p:cNvPr id="11" name="Titolo 1">
            <a:extLst>
              <a:ext uri="{FF2B5EF4-FFF2-40B4-BE49-F238E27FC236}">
                <a16:creationId xmlns:a16="http://schemas.microsoft.com/office/drawing/2014/main" id="{AF90C854-C9F2-9C4D-BC05-FD4366588125}"/>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2561002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r>
              <a:rPr lang="en-GB"/>
              <a:t>Footnote</a:t>
            </a:r>
          </a:p>
          <a:p>
            <a:endParaRPr lang="it-IT" dirty="0"/>
          </a:p>
        </p:txBody>
      </p:sp>
      <p:sp>
        <p:nvSpPr>
          <p:cNvPr id="4" name="Segnaposto numero diapositiva 3"/>
          <p:cNvSpPr>
            <a:spLocks noGrp="1"/>
          </p:cNvSpPr>
          <p:nvPr>
            <p:ph type="sldNum" sz="quarter" idx="12"/>
          </p:nvPr>
        </p:nvSpPr>
        <p:spPr/>
        <p:txBody>
          <a:bodyPr/>
          <a:lstStyle/>
          <a:p>
            <a:fld id="{B8C0A233-718F-4FCD-A9B5-BF2AB9BC1B13}" type="slidenum">
              <a:rPr lang="it-IT" smtClean="0"/>
              <a:pPr/>
              <a:t>42</a:t>
            </a:fld>
            <a:endParaRPr lang="it-IT" dirty="0"/>
          </a:p>
        </p:txBody>
      </p:sp>
      <p:pic>
        <p:nvPicPr>
          <p:cNvPr id="1028" name="Picture 4" descr="Danger du plastique pour nos oiseaux mari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777" y="1273270"/>
            <a:ext cx="5844921" cy="21533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se3.mm.bing.net/th?id=OIP.u0-qIFzC1qqRZ_XLV05YGAHaEO&amp;pid=Api&amp;P=0&amp;w=300&amp;h=1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797" y="3578218"/>
            <a:ext cx="3697941" cy="23947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céans en dang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6827" y="3601470"/>
            <a:ext cx="4477615" cy="23532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28129" y="5387805"/>
            <a:ext cx="4536141" cy="338554"/>
          </a:xfrm>
          <a:prstGeom prst="rect">
            <a:avLst/>
          </a:prstGeom>
        </p:spPr>
        <p:txBody>
          <a:bodyPr wrap="square">
            <a:spAutoFit/>
          </a:bodyPr>
          <a:lstStyle/>
          <a:p>
            <a:r>
              <a:rPr lang="fr-FR" sz="800" dirty="0">
                <a:hlinkClick r:id="rId5"/>
              </a:rPr>
              <a:t>https://www.mieux-vivre-autrement.com/oceans-en-danger-des-especes-disparaissent-avant-meme-detre-decouvertes.html</a:t>
            </a:r>
            <a:endParaRPr lang="fr-FR" sz="800" dirty="0"/>
          </a:p>
        </p:txBody>
      </p:sp>
      <p:sp>
        <p:nvSpPr>
          <p:cNvPr id="6" name="Rectangle 5"/>
          <p:cNvSpPr/>
          <p:nvPr/>
        </p:nvSpPr>
        <p:spPr>
          <a:xfrm>
            <a:off x="1196797" y="669579"/>
            <a:ext cx="10610890" cy="830997"/>
          </a:xfrm>
          <a:prstGeom prst="rect">
            <a:avLst/>
          </a:prstGeom>
        </p:spPr>
        <p:txBody>
          <a:bodyPr wrap="square">
            <a:spAutoFit/>
          </a:bodyPr>
          <a:lstStyle/>
          <a:p>
            <a:r>
              <a:rPr lang="en-US" sz="2400" dirty="0">
                <a:solidFill>
                  <a:srgbClr val="0A315A"/>
                </a:solidFill>
                <a:latin typeface="Century Gothic Regular"/>
              </a:rPr>
              <a:t>Plastic waste kills up to 1 million sea birds and 100,000 mammals every year</a:t>
            </a:r>
            <a:endParaRPr lang="fr-FR" sz="2400" dirty="0">
              <a:solidFill>
                <a:srgbClr val="0A315A"/>
              </a:solidFill>
              <a:latin typeface="Century Gothic Regular"/>
            </a:endParaRPr>
          </a:p>
        </p:txBody>
      </p:sp>
      <p:pic>
        <p:nvPicPr>
          <p:cNvPr id="11" name="Picture 8" descr="Aucune description de photo disponible."/>
          <p:cNvPicPr>
            <a:picLocks noChangeAspect="1" noChangeArrowheads="1"/>
          </p:cNvPicPr>
          <p:nvPr/>
        </p:nvPicPr>
        <p:blipFill>
          <a:blip r:embed="rId6" cstate="print"/>
          <a:srcRect/>
          <a:stretch>
            <a:fillRect/>
          </a:stretch>
        </p:blipFill>
        <p:spPr bwMode="auto">
          <a:xfrm>
            <a:off x="1226155" y="1261686"/>
            <a:ext cx="3221415" cy="2178422"/>
          </a:xfrm>
          <a:prstGeom prst="rect">
            <a:avLst/>
          </a:prstGeom>
          <a:noFill/>
        </p:spPr>
      </p:pic>
      <p:sp>
        <p:nvSpPr>
          <p:cNvPr id="15" name="Titolo 1">
            <a:extLst>
              <a:ext uri="{FF2B5EF4-FFF2-40B4-BE49-F238E27FC236}">
                <a16:creationId xmlns:a16="http://schemas.microsoft.com/office/drawing/2014/main" id="{497A025F-4889-2E4F-A174-280D8DC34F95}"/>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7449466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contenuto 6">
            <a:extLst>
              <a:ext uri="{FF2B5EF4-FFF2-40B4-BE49-F238E27FC236}">
                <a16:creationId xmlns:a16="http://schemas.microsoft.com/office/drawing/2014/main" id="{A03A7726-3144-9247-90CB-1E546A34BD88}"/>
              </a:ext>
            </a:extLst>
          </p:cNvPr>
          <p:cNvSpPr>
            <a:spLocks noGrp="1"/>
          </p:cNvSpPr>
          <p:nvPr>
            <p:ph idx="1"/>
          </p:nvPr>
        </p:nvSpPr>
        <p:spPr/>
        <p:txBody>
          <a:bodyPr/>
          <a:lstStyle/>
          <a:p>
            <a:endParaRPr lang="it-IT"/>
          </a:p>
        </p:txBody>
      </p:sp>
      <p:sp>
        <p:nvSpPr>
          <p:cNvPr id="2" name="Segnaposto numero diapositiva 1"/>
          <p:cNvSpPr>
            <a:spLocks noGrp="1"/>
          </p:cNvSpPr>
          <p:nvPr>
            <p:ph type="sldNum" sz="quarter" idx="12"/>
          </p:nvPr>
        </p:nvSpPr>
        <p:spPr/>
        <p:txBody>
          <a:bodyPr/>
          <a:lstStyle/>
          <a:p>
            <a:fld id="{B8C0A233-718F-4FCD-A9B5-BF2AB9BC1B13}" type="slidenum">
              <a:rPr lang="it-IT" smtClean="0"/>
              <a:pPr/>
              <a:t>43</a:t>
            </a:fld>
            <a:endParaRPr lang="it-IT" dirty="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8634" y="1191817"/>
            <a:ext cx="4186518" cy="3139889"/>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787260" y="2397432"/>
            <a:ext cx="5298141" cy="2927257"/>
          </a:xfrm>
          <a:prstGeom prst="rect">
            <a:avLst/>
          </a:prstGeom>
        </p:spPr>
      </p:pic>
      <p:pic>
        <p:nvPicPr>
          <p:cNvPr id="10" name="Image 9"/>
          <p:cNvPicPr>
            <a:picLocks noChangeAspect="1"/>
          </p:cNvPicPr>
          <p:nvPr/>
        </p:nvPicPr>
        <p:blipFill rotWithShape="1">
          <a:blip r:embed="rId4" cstate="print">
            <a:extLst>
              <a:ext uri="{28A0092B-C50C-407E-A947-70E740481C1C}">
                <a14:useLocalDpi xmlns:a14="http://schemas.microsoft.com/office/drawing/2010/main" val="0"/>
              </a:ext>
            </a:extLst>
          </a:blip>
          <a:srcRect r="35661"/>
          <a:stretch/>
        </p:blipFill>
        <p:spPr>
          <a:xfrm rot="5400000">
            <a:off x="5765610" y="4409214"/>
            <a:ext cx="2105212" cy="2123515"/>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569259" y="4498864"/>
            <a:ext cx="2114178" cy="1908360"/>
          </a:xfrm>
          <a:prstGeom prst="rect">
            <a:avLst/>
          </a:prstGeom>
        </p:spPr>
      </p:pic>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99388" y="2326838"/>
            <a:ext cx="5378824" cy="2987768"/>
          </a:xfrm>
          <a:prstGeom prst="rect">
            <a:avLst/>
          </a:prstGeom>
        </p:spPr>
      </p:pic>
      <p:sp>
        <p:nvSpPr>
          <p:cNvPr id="13" name="Rectangle 12"/>
          <p:cNvSpPr/>
          <p:nvPr/>
        </p:nvSpPr>
        <p:spPr>
          <a:xfrm>
            <a:off x="1040295" y="687580"/>
            <a:ext cx="1484243" cy="369332"/>
          </a:xfrm>
          <a:prstGeom prst="rect">
            <a:avLst/>
          </a:prstGeom>
        </p:spPr>
        <p:txBody>
          <a:bodyPr wrap="square">
            <a:spAutoFit/>
          </a:bodyPr>
          <a:lstStyle/>
          <a:p>
            <a:r>
              <a:rPr lang="en-US" dirty="0">
                <a:solidFill>
                  <a:srgbClr val="0A315A"/>
                </a:solidFill>
                <a:latin typeface="Century Gothic Regular"/>
              </a:rPr>
              <a:t>Anecdote </a:t>
            </a:r>
            <a:endParaRPr lang="fr-FR" dirty="0">
              <a:solidFill>
                <a:srgbClr val="0A315A"/>
              </a:solidFill>
              <a:latin typeface="Century Gothic Regular"/>
            </a:endParaRPr>
          </a:p>
        </p:txBody>
      </p:sp>
      <p:sp>
        <p:nvSpPr>
          <p:cNvPr id="14" name="Titolo 1">
            <a:extLst>
              <a:ext uri="{FF2B5EF4-FFF2-40B4-BE49-F238E27FC236}">
                <a16:creationId xmlns:a16="http://schemas.microsoft.com/office/drawing/2014/main" id="{CF3D371F-A0B8-1842-83CA-B939BE93B51C}"/>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42320425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olo 15">
            <a:extLst>
              <a:ext uri="{FF2B5EF4-FFF2-40B4-BE49-F238E27FC236}">
                <a16:creationId xmlns:a16="http://schemas.microsoft.com/office/drawing/2014/main" id="{DE444D51-221C-4548-B1A1-1DADC6779DBB}"/>
              </a:ext>
            </a:extLst>
          </p:cNvPr>
          <p:cNvSpPr>
            <a:spLocks noGrp="1"/>
          </p:cNvSpPr>
          <p:nvPr>
            <p:ph type="title"/>
          </p:nvPr>
        </p:nvSpPr>
        <p:spPr>
          <a:xfrm>
            <a:off x="838200" y="603666"/>
            <a:ext cx="10515600" cy="1325563"/>
          </a:xfrm>
        </p:spPr>
        <p:txBody>
          <a:bodyPr/>
          <a:lstStyle/>
          <a:p>
            <a:endParaRPr lang="it-IT"/>
          </a:p>
        </p:txBody>
      </p:sp>
      <p:sp>
        <p:nvSpPr>
          <p:cNvPr id="17" name="Segnaposto contenuto 16">
            <a:extLst>
              <a:ext uri="{FF2B5EF4-FFF2-40B4-BE49-F238E27FC236}">
                <a16:creationId xmlns:a16="http://schemas.microsoft.com/office/drawing/2014/main" id="{6581737B-D5D6-0347-9D75-9B3D07118715}"/>
              </a:ext>
            </a:extLst>
          </p:cNvPr>
          <p:cNvSpPr>
            <a:spLocks noGrp="1"/>
          </p:cNvSpPr>
          <p:nvPr>
            <p:ph idx="1"/>
          </p:nvPr>
        </p:nvSpPr>
        <p:spPr>
          <a:xfrm>
            <a:off x="838200" y="2064166"/>
            <a:ext cx="10515600" cy="4351338"/>
          </a:xfrm>
        </p:spPr>
        <p:txBody>
          <a:bodyPr/>
          <a:lstStyle/>
          <a:p>
            <a:endParaRPr lang="it-IT"/>
          </a:p>
        </p:txBody>
      </p:sp>
      <p:sp>
        <p:nvSpPr>
          <p:cNvPr id="2" name="Espace réservé du numéro de diapositive 1"/>
          <p:cNvSpPr>
            <a:spLocks noGrp="1"/>
          </p:cNvSpPr>
          <p:nvPr>
            <p:ph type="sldNum" sz="quarter" idx="12"/>
          </p:nvPr>
        </p:nvSpPr>
        <p:spPr>
          <a:xfrm>
            <a:off x="8610600" y="6594891"/>
            <a:ext cx="2743200" cy="365125"/>
          </a:xfrm>
        </p:spPr>
        <p:txBody>
          <a:bodyPr/>
          <a:lstStyle/>
          <a:p>
            <a:fld id="{B8C0A233-718F-4FCD-A9B5-BF2AB9BC1B13}" type="slidenum">
              <a:rPr lang="it-IT" smtClean="0"/>
              <a:pPr/>
              <a:t>44</a:t>
            </a:fld>
            <a:endParaRPr lang="it-IT" dirty="0"/>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335304" y="1001852"/>
            <a:ext cx="3839886" cy="2970679"/>
          </a:xfrm>
          <a:prstGeom prst="rect">
            <a:avLst/>
          </a:prstGeom>
        </p:spPr>
      </p:pic>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30991"/>
          <a:stretch/>
        </p:blipFill>
        <p:spPr>
          <a:xfrm rot="5400000">
            <a:off x="557770" y="4064512"/>
            <a:ext cx="3012142" cy="2325778"/>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267700" y="2245514"/>
            <a:ext cx="4114800" cy="3086100"/>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953" y="568834"/>
            <a:ext cx="4791634" cy="2964236"/>
          </a:xfrm>
          <a:prstGeom prst="rect">
            <a:avLst/>
          </a:prstGeom>
        </p:spPr>
      </p:pic>
      <p:pic>
        <p:nvPicPr>
          <p:cNvPr id="7" name="Image 6"/>
          <p:cNvPicPr>
            <a:picLocks noChangeAspect="1"/>
          </p:cNvPicPr>
          <p:nvPr/>
        </p:nvPicPr>
        <p:blipFill>
          <a:blip r:embed="rId6" cstate="print">
            <a:extLst>
              <a:ext uri="{BEBA8EAE-BF5A-486C-A8C5-ECC9F3942E4B}">
                <a14:imgProps xmlns:a14="http://schemas.microsoft.com/office/drawing/2010/main">
                  <a14:imgLayer r:embed="rId7">
                    <a14:imgEffect>
                      <a14:artisticPaintBrush/>
                    </a14:imgEffect>
                  </a14:imgLayer>
                </a14:imgProps>
              </a:ext>
              <a:ext uri="{28A0092B-C50C-407E-A947-70E740481C1C}">
                <a14:useLocalDpi xmlns:a14="http://schemas.microsoft.com/office/drawing/2010/main" val="0"/>
              </a:ext>
            </a:extLst>
          </a:blip>
          <a:stretch>
            <a:fillRect/>
          </a:stretch>
        </p:blipFill>
        <p:spPr>
          <a:xfrm>
            <a:off x="5701553" y="4656989"/>
            <a:ext cx="3025588" cy="2043954"/>
          </a:xfrm>
          <a:prstGeom prst="rect">
            <a:avLst/>
          </a:prstGeom>
        </p:spPr>
      </p:pic>
      <p:grpSp>
        <p:nvGrpSpPr>
          <p:cNvPr id="8" name="Groupe 7"/>
          <p:cNvGrpSpPr/>
          <p:nvPr/>
        </p:nvGrpSpPr>
        <p:grpSpPr>
          <a:xfrm>
            <a:off x="3376333" y="3691871"/>
            <a:ext cx="2281258" cy="3028152"/>
            <a:chOff x="6563287" y="629025"/>
            <a:chExt cx="3723713" cy="4951505"/>
          </a:xfrm>
        </p:grpSpPr>
        <p:pic>
          <p:nvPicPr>
            <p:cNvPr id="9" name="Imag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5949392" y="1242920"/>
              <a:ext cx="4911164" cy="3683373"/>
            </a:xfrm>
            <a:prstGeom prst="rect">
              <a:avLst/>
            </a:prstGeom>
          </p:spPr>
        </p:pic>
        <p:sp>
          <p:nvSpPr>
            <p:cNvPr id="10" name="Ellipse 9"/>
            <p:cNvSpPr/>
            <p:nvPr/>
          </p:nvSpPr>
          <p:spPr>
            <a:xfrm>
              <a:off x="8458200" y="3671047"/>
              <a:ext cx="833717" cy="9009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8664388" y="4522695"/>
              <a:ext cx="1622612" cy="10578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 name="Ellipse 11"/>
          <p:cNvSpPr/>
          <p:nvPr/>
        </p:nvSpPr>
        <p:spPr>
          <a:xfrm>
            <a:off x="3439036" y="930950"/>
            <a:ext cx="1939788" cy="12708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1063390" y="720278"/>
            <a:ext cx="913328" cy="20194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6387352" y="1504689"/>
            <a:ext cx="1443318" cy="27679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p:cNvSpPr/>
          <p:nvPr/>
        </p:nvSpPr>
        <p:spPr>
          <a:xfrm>
            <a:off x="9296398" y="2383230"/>
            <a:ext cx="2590801" cy="27679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itolo 1">
            <a:extLst>
              <a:ext uri="{FF2B5EF4-FFF2-40B4-BE49-F238E27FC236}">
                <a16:creationId xmlns:a16="http://schemas.microsoft.com/office/drawing/2014/main" id="{09596E0D-C268-414E-8A7C-6829F00523B6}"/>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33542804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A0A3E257-9CF7-5A46-BA7E-D713643E0473}"/>
              </a:ext>
            </a:extLst>
          </p:cNvPr>
          <p:cNvSpPr>
            <a:spLocks noGrp="1"/>
          </p:cNvSpPr>
          <p:nvPr>
            <p:ph type="title"/>
          </p:nvPr>
        </p:nvSpPr>
        <p:spPr>
          <a:xfrm>
            <a:off x="838200" y="583785"/>
            <a:ext cx="10515600" cy="1325563"/>
          </a:xfrm>
        </p:spPr>
        <p:txBody>
          <a:bodyPr/>
          <a:lstStyle/>
          <a:p>
            <a:endParaRPr lang="it-IT"/>
          </a:p>
        </p:txBody>
      </p:sp>
      <p:sp>
        <p:nvSpPr>
          <p:cNvPr id="8" name="Segnaposto contenuto 7">
            <a:extLst>
              <a:ext uri="{FF2B5EF4-FFF2-40B4-BE49-F238E27FC236}">
                <a16:creationId xmlns:a16="http://schemas.microsoft.com/office/drawing/2014/main" id="{69DE4913-98D1-8645-A874-35CDB420197D}"/>
              </a:ext>
            </a:extLst>
          </p:cNvPr>
          <p:cNvSpPr>
            <a:spLocks noGrp="1"/>
          </p:cNvSpPr>
          <p:nvPr>
            <p:ph idx="1"/>
          </p:nvPr>
        </p:nvSpPr>
        <p:spPr>
          <a:xfrm>
            <a:off x="838200" y="2044285"/>
            <a:ext cx="10515600" cy="4351338"/>
          </a:xfrm>
        </p:spPr>
        <p:txBody>
          <a:bodyPr/>
          <a:lstStyle/>
          <a:p>
            <a:endParaRPr lang="it-IT"/>
          </a:p>
        </p:txBody>
      </p:sp>
      <p:sp>
        <p:nvSpPr>
          <p:cNvPr id="2" name="Espace réservé du pied de page 1"/>
          <p:cNvSpPr>
            <a:spLocks noGrp="1"/>
          </p:cNvSpPr>
          <p:nvPr>
            <p:ph type="ftr" sz="quarter" idx="11"/>
          </p:nvPr>
        </p:nvSpPr>
        <p:spPr>
          <a:xfrm>
            <a:off x="4038600" y="6575010"/>
            <a:ext cx="4114800" cy="365125"/>
          </a:xfrm>
        </p:spPr>
        <p:txBody>
          <a:bodyPr/>
          <a:lstStyle/>
          <a:p>
            <a:r>
              <a:rPr lang="it-IT"/>
              <a:t>Footnote</a:t>
            </a:r>
            <a:endParaRPr lang="it-IT" dirty="0"/>
          </a:p>
        </p:txBody>
      </p:sp>
      <p:sp>
        <p:nvSpPr>
          <p:cNvPr id="3" name="Espace réservé du numéro de diapositive 2"/>
          <p:cNvSpPr>
            <a:spLocks noGrp="1"/>
          </p:cNvSpPr>
          <p:nvPr>
            <p:ph type="sldNum" sz="quarter" idx="12"/>
          </p:nvPr>
        </p:nvSpPr>
        <p:spPr>
          <a:xfrm>
            <a:off x="8610600" y="6575010"/>
            <a:ext cx="2743200" cy="365125"/>
          </a:xfrm>
        </p:spPr>
        <p:txBody>
          <a:bodyPr/>
          <a:lstStyle/>
          <a:p>
            <a:fld id="{B8C0A233-718F-4FCD-A9B5-BF2AB9BC1B13}" type="slidenum">
              <a:rPr lang="it-IT" smtClean="0"/>
              <a:pPr/>
              <a:t>45</a:t>
            </a:fld>
            <a:endParaRPr lang="it-IT" dirty="0"/>
          </a:p>
        </p:txBody>
      </p:sp>
      <p:sp>
        <p:nvSpPr>
          <p:cNvPr id="4" name="Rectangle 3"/>
          <p:cNvSpPr/>
          <p:nvPr/>
        </p:nvSpPr>
        <p:spPr>
          <a:xfrm>
            <a:off x="1052944" y="3463315"/>
            <a:ext cx="6096000" cy="2585323"/>
          </a:xfrm>
          <a:prstGeom prst="rect">
            <a:avLst/>
          </a:prstGeom>
        </p:spPr>
        <p:txBody>
          <a:bodyPr>
            <a:spAutoFit/>
          </a:bodyPr>
          <a:lstStyle/>
          <a:p>
            <a:r>
              <a:rPr lang="fr-FR" dirty="0"/>
              <a:t>Tipaza City:</a:t>
            </a:r>
          </a:p>
          <a:p>
            <a:r>
              <a:rPr lang="fr-FR" dirty="0"/>
              <a:t>Harbour of </a:t>
            </a:r>
            <a:r>
              <a:rPr lang="fr-FR" dirty="0" err="1"/>
              <a:t>Aïn</a:t>
            </a:r>
            <a:r>
              <a:rPr lang="fr-FR" dirty="0"/>
              <a:t> </a:t>
            </a:r>
            <a:r>
              <a:rPr lang="fr-FR" dirty="0" err="1"/>
              <a:t>Tagourait</a:t>
            </a:r>
            <a:endParaRPr lang="fr-FR" dirty="0"/>
          </a:p>
          <a:p>
            <a:r>
              <a:rPr lang="fr-FR" dirty="0"/>
              <a:t>Harbour of </a:t>
            </a:r>
            <a:r>
              <a:rPr lang="fr-FR" dirty="0" err="1"/>
              <a:t>Bouharoun</a:t>
            </a:r>
            <a:endParaRPr lang="fr-FR" dirty="0"/>
          </a:p>
          <a:p>
            <a:r>
              <a:rPr lang="fr-FR" dirty="0"/>
              <a:t>Harbour of Bou Ismaïl</a:t>
            </a:r>
          </a:p>
          <a:p>
            <a:r>
              <a:rPr lang="fr-FR" dirty="0"/>
              <a:t>Harbour of Cherchell</a:t>
            </a:r>
          </a:p>
          <a:p>
            <a:r>
              <a:rPr lang="fr-FR" dirty="0"/>
              <a:t>Harbour of El </a:t>
            </a:r>
            <a:r>
              <a:rPr lang="fr-FR" dirty="0" err="1"/>
              <a:t>Hamdania</a:t>
            </a:r>
            <a:endParaRPr lang="fr-FR" dirty="0"/>
          </a:p>
          <a:p>
            <a:r>
              <a:rPr lang="fr-FR" dirty="0"/>
              <a:t>Harbour of </a:t>
            </a:r>
            <a:r>
              <a:rPr lang="fr-FR" dirty="0" err="1"/>
              <a:t>Gouraya</a:t>
            </a:r>
            <a:endParaRPr lang="fr-FR" dirty="0"/>
          </a:p>
          <a:p>
            <a:r>
              <a:rPr lang="fr-FR" dirty="0"/>
              <a:t>Harbour of </a:t>
            </a:r>
            <a:r>
              <a:rPr lang="fr-FR" dirty="0" err="1"/>
              <a:t>Khemisti</a:t>
            </a:r>
            <a:endParaRPr lang="fr-FR" dirty="0"/>
          </a:p>
          <a:p>
            <a:r>
              <a:rPr lang="fr-FR" dirty="0"/>
              <a:t>Harbour of Tipaza</a:t>
            </a:r>
          </a:p>
        </p:txBody>
      </p:sp>
      <p:pic>
        <p:nvPicPr>
          <p:cNvPr id="2050" name="Picture 2" descr="Résultat de recherche d'images pour &quot;port de peche  algerie&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982" y="3275504"/>
            <a:ext cx="4481657" cy="29636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journals.openedition.org/mediterranee/docannexe/image/5410/img-1.png"/>
          <p:cNvPicPr>
            <a:picLocks noChangeAspect="1" noChangeArrowheads="1"/>
          </p:cNvPicPr>
          <p:nvPr/>
        </p:nvPicPr>
        <p:blipFill rotWithShape="1">
          <a:blip r:embed="rId3">
            <a:extLst>
              <a:ext uri="{28A0092B-C50C-407E-A947-70E740481C1C}">
                <a14:useLocalDpi xmlns:a14="http://schemas.microsoft.com/office/drawing/2010/main" val="0"/>
              </a:ext>
            </a:extLst>
          </a:blip>
          <a:srcRect b="35412"/>
          <a:stretch/>
        </p:blipFill>
        <p:spPr bwMode="auto">
          <a:xfrm>
            <a:off x="2715492" y="738206"/>
            <a:ext cx="7233554" cy="22236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07453" y="1135431"/>
            <a:ext cx="1987275" cy="369332"/>
          </a:xfrm>
          <a:prstGeom prst="rect">
            <a:avLst/>
          </a:prstGeom>
        </p:spPr>
        <p:txBody>
          <a:bodyPr wrap="none">
            <a:spAutoFit/>
          </a:bodyPr>
          <a:lstStyle/>
          <a:p>
            <a:r>
              <a:rPr lang="fr-FR" dirty="0"/>
              <a:t>33 </a:t>
            </a:r>
            <a:r>
              <a:rPr lang="fr-FR" dirty="0" err="1"/>
              <a:t>fishing</a:t>
            </a:r>
            <a:r>
              <a:rPr lang="fr-FR" dirty="0"/>
              <a:t> </a:t>
            </a:r>
            <a:r>
              <a:rPr lang="fr-FR" dirty="0" err="1"/>
              <a:t>harbours</a:t>
            </a:r>
            <a:endParaRPr lang="fr-FR" dirty="0"/>
          </a:p>
        </p:txBody>
      </p:sp>
      <p:sp>
        <p:nvSpPr>
          <p:cNvPr id="10" name="Titolo 1">
            <a:extLst>
              <a:ext uri="{FF2B5EF4-FFF2-40B4-BE49-F238E27FC236}">
                <a16:creationId xmlns:a16="http://schemas.microsoft.com/office/drawing/2014/main" id="{451215DD-1D14-3648-8E8F-065AF2B2CBD7}"/>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29743992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222F6BFF-BFFF-4649-82C6-EDB6E7CC89F0}"/>
              </a:ext>
            </a:extLst>
          </p:cNvPr>
          <p:cNvSpPr>
            <a:spLocks noGrp="1"/>
          </p:cNvSpPr>
          <p:nvPr>
            <p:ph type="title"/>
          </p:nvPr>
        </p:nvSpPr>
        <p:spPr/>
        <p:txBody>
          <a:bodyPr/>
          <a:lstStyle/>
          <a:p>
            <a:r>
              <a:rPr lang="it-IT" dirty="0" err="1"/>
              <a:t>Seabed</a:t>
            </a:r>
            <a:r>
              <a:rPr lang="it-IT" dirty="0"/>
              <a:t> </a:t>
            </a:r>
            <a:r>
              <a:rPr lang="it-IT" dirty="0" err="1"/>
              <a:t>Without</a:t>
            </a:r>
            <a:r>
              <a:rPr lang="it-IT" dirty="0"/>
              <a:t> </a:t>
            </a:r>
            <a:r>
              <a:rPr lang="it-IT" dirty="0" err="1"/>
              <a:t>Plastics</a:t>
            </a:r>
            <a:endParaRPr lang="it-IT" dirty="0"/>
          </a:p>
        </p:txBody>
      </p:sp>
      <p:sp>
        <p:nvSpPr>
          <p:cNvPr id="5" name="Segnaposto contenuto 4">
            <a:extLst>
              <a:ext uri="{FF2B5EF4-FFF2-40B4-BE49-F238E27FC236}">
                <a16:creationId xmlns:a16="http://schemas.microsoft.com/office/drawing/2014/main" id="{1C15A051-EDEC-7A4B-865D-105A81172CBE}"/>
              </a:ext>
            </a:extLst>
          </p:cNvPr>
          <p:cNvSpPr>
            <a:spLocks noGrp="1"/>
          </p:cNvSpPr>
          <p:nvPr>
            <p:ph idx="1"/>
          </p:nvPr>
        </p:nvSpPr>
        <p:spPr/>
        <p:txBody>
          <a:bodyPr/>
          <a:lstStyle/>
          <a:p>
            <a:pPr marL="0" indent="0">
              <a:buNone/>
            </a:pPr>
            <a:r>
              <a:rPr lang="it-IT" b="1" dirty="0"/>
              <a:t>Global </a:t>
            </a:r>
            <a:r>
              <a:rPr lang="it-IT" b="1" dirty="0" err="1"/>
              <a:t>objectives</a:t>
            </a:r>
            <a:r>
              <a:rPr lang="it-IT" b="1" dirty="0"/>
              <a:t>:  </a:t>
            </a:r>
          </a:p>
          <a:p>
            <a:endParaRPr lang="it-IT" dirty="0"/>
          </a:p>
          <a:p>
            <a:r>
              <a:rPr lang="it-IT" dirty="0" err="1"/>
              <a:t>Objective</a:t>
            </a:r>
            <a:r>
              <a:rPr lang="it-IT" dirty="0"/>
              <a:t> 1: </a:t>
            </a:r>
            <a:r>
              <a:rPr lang="it-IT" dirty="0" err="1"/>
              <a:t>Raising</a:t>
            </a:r>
            <a:r>
              <a:rPr lang="it-IT" dirty="0"/>
              <a:t> </a:t>
            </a:r>
            <a:r>
              <a:rPr lang="it-IT" dirty="0" err="1"/>
              <a:t>awareness</a:t>
            </a:r>
            <a:r>
              <a:rPr lang="it-IT" dirty="0"/>
              <a:t> of </a:t>
            </a:r>
            <a:r>
              <a:rPr lang="it-IT" dirty="0" err="1"/>
              <a:t>plastics</a:t>
            </a:r>
            <a:r>
              <a:rPr lang="it-IT" dirty="0"/>
              <a:t> </a:t>
            </a:r>
            <a:r>
              <a:rPr lang="it-IT" dirty="0" err="1"/>
              <a:t>dangers</a:t>
            </a:r>
            <a:r>
              <a:rPr lang="it-IT" dirty="0"/>
              <a:t> and reduce </a:t>
            </a:r>
            <a:r>
              <a:rPr lang="it-IT" dirty="0" err="1"/>
              <a:t>their</a:t>
            </a:r>
            <a:r>
              <a:rPr lang="it-IT" dirty="0"/>
              <a:t> single use</a:t>
            </a:r>
          </a:p>
          <a:p>
            <a:r>
              <a:rPr lang="it-IT" dirty="0" err="1"/>
              <a:t>Objective</a:t>
            </a:r>
            <a:r>
              <a:rPr lang="it-IT" dirty="0"/>
              <a:t> 2: </a:t>
            </a:r>
            <a:r>
              <a:rPr lang="it-IT" dirty="0" err="1"/>
              <a:t>Encourage</a:t>
            </a:r>
            <a:r>
              <a:rPr lang="it-IT" dirty="0"/>
              <a:t> </a:t>
            </a:r>
            <a:r>
              <a:rPr lang="it-IT" dirty="0" err="1"/>
              <a:t>fisher</a:t>
            </a:r>
            <a:r>
              <a:rPr lang="it-IT" dirty="0"/>
              <a:t>-men to stop dumping </a:t>
            </a:r>
            <a:r>
              <a:rPr lang="it-IT" dirty="0" err="1"/>
              <a:t>waste</a:t>
            </a:r>
            <a:r>
              <a:rPr lang="it-IT" dirty="0"/>
              <a:t> </a:t>
            </a:r>
            <a:r>
              <a:rPr lang="it-IT" dirty="0" err="1"/>
              <a:t>collected</a:t>
            </a:r>
            <a:r>
              <a:rPr lang="it-IT" dirty="0"/>
              <a:t> </a:t>
            </a:r>
            <a:r>
              <a:rPr lang="it-IT" dirty="0" err="1"/>
              <a:t>at</a:t>
            </a:r>
            <a:r>
              <a:rPr lang="it-IT" dirty="0"/>
              <a:t> </a:t>
            </a:r>
            <a:r>
              <a:rPr lang="it-IT" dirty="0" err="1"/>
              <a:t>sea</a:t>
            </a:r>
            <a:endParaRPr lang="it-IT" dirty="0"/>
          </a:p>
          <a:p>
            <a:r>
              <a:rPr lang="it-IT" dirty="0" err="1"/>
              <a:t>Objective</a:t>
            </a:r>
            <a:r>
              <a:rPr lang="it-IT" dirty="0"/>
              <a:t> 3: </a:t>
            </a:r>
            <a:r>
              <a:rPr lang="it-IT" dirty="0" err="1"/>
              <a:t>Creation</a:t>
            </a:r>
            <a:r>
              <a:rPr lang="it-IT" dirty="0"/>
              <a:t> </a:t>
            </a:r>
            <a:r>
              <a:rPr lang="it-IT" dirty="0" err="1"/>
              <a:t>local</a:t>
            </a:r>
            <a:r>
              <a:rPr lang="it-IT" dirty="0"/>
              <a:t> database</a:t>
            </a:r>
          </a:p>
          <a:p>
            <a:endParaRPr lang="it-IT" dirty="0"/>
          </a:p>
        </p:txBody>
      </p:sp>
      <p:sp>
        <p:nvSpPr>
          <p:cNvPr id="6" name="Titolo 1">
            <a:extLst>
              <a:ext uri="{FF2B5EF4-FFF2-40B4-BE49-F238E27FC236}">
                <a16:creationId xmlns:a16="http://schemas.microsoft.com/office/drawing/2014/main" id="{93593CA3-337F-2640-A513-1CDF3F7BD945}"/>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5371696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1EF762F1-26C0-B748-9014-B6CA12E55808}"/>
              </a:ext>
            </a:extLst>
          </p:cNvPr>
          <p:cNvSpPr>
            <a:spLocks noGrp="1"/>
          </p:cNvSpPr>
          <p:nvPr>
            <p:ph type="title"/>
          </p:nvPr>
        </p:nvSpPr>
        <p:spPr/>
        <p:txBody>
          <a:bodyPr/>
          <a:lstStyle/>
          <a:p>
            <a:r>
              <a:rPr lang="en-GB" dirty="0">
                <a:solidFill>
                  <a:srgbClr val="0A315A"/>
                </a:solidFill>
              </a:rPr>
              <a:t>Expected Activities: </a:t>
            </a:r>
            <a:endParaRPr lang="it-IT" dirty="0"/>
          </a:p>
        </p:txBody>
      </p:sp>
      <p:sp>
        <p:nvSpPr>
          <p:cNvPr id="4" name="Segnaposto contenuto 3">
            <a:extLst>
              <a:ext uri="{FF2B5EF4-FFF2-40B4-BE49-F238E27FC236}">
                <a16:creationId xmlns:a16="http://schemas.microsoft.com/office/drawing/2014/main" id="{F3EF4A29-ED39-F143-A8A4-922E367198A8}"/>
              </a:ext>
            </a:extLst>
          </p:cNvPr>
          <p:cNvSpPr>
            <a:spLocks noGrp="1"/>
          </p:cNvSpPr>
          <p:nvPr>
            <p:ph idx="1"/>
          </p:nvPr>
        </p:nvSpPr>
        <p:spPr>
          <a:xfrm>
            <a:off x="838200" y="1825624"/>
            <a:ext cx="10515600" cy="4754079"/>
          </a:xfrm>
        </p:spPr>
        <p:txBody>
          <a:bodyPr>
            <a:normAutofit fontScale="55000" lnSpcReduction="20000"/>
          </a:bodyPr>
          <a:lstStyle/>
          <a:p>
            <a:pPr marL="0" indent="0">
              <a:buNone/>
            </a:pPr>
            <a:r>
              <a:rPr lang="it-IT" b="1"/>
              <a:t>Result 1: Awareness against Plastic threat and reduction of its use</a:t>
            </a:r>
          </a:p>
          <a:p>
            <a:pPr marL="0" indent="0">
              <a:buNone/>
            </a:pPr>
            <a:r>
              <a:rPr lang="it-IT"/>
              <a:t>Activity 1: Workshop Awareness of fishermen and trainees of the fishing school;</a:t>
            </a:r>
          </a:p>
          <a:p>
            <a:pPr marL="0" indent="0">
              <a:buNone/>
            </a:pPr>
            <a:r>
              <a:rPr lang="it-IT"/>
              <a:t>Activity 2: Awareness campaign in primary schools, colleges and High school;</a:t>
            </a:r>
          </a:p>
          <a:p>
            <a:pPr marL="0" indent="0">
              <a:buNone/>
            </a:pPr>
            <a:r>
              <a:rPr lang="it-IT"/>
              <a:t>Activity 3: Documentary projection on the plastic impact;</a:t>
            </a:r>
          </a:p>
          <a:p>
            <a:pPr marL="0" indent="0">
              <a:buNone/>
            </a:pPr>
            <a:r>
              <a:rPr lang="it-IT"/>
              <a:t>Activity 4: Elaboration of communication tools on the project: Video doc.</a:t>
            </a:r>
          </a:p>
          <a:p>
            <a:pPr marL="0" indent="0">
              <a:buNone/>
            </a:pPr>
            <a:endParaRPr lang="it-IT" sz="800"/>
          </a:p>
          <a:p>
            <a:pPr marL="0" indent="0">
              <a:buNone/>
            </a:pPr>
            <a:r>
              <a:rPr lang="it-IT" b="1"/>
              <a:t>Result 2*: Recuperation of sea plastic waste</a:t>
            </a:r>
          </a:p>
          <a:p>
            <a:pPr marL="0" indent="0">
              <a:buNone/>
            </a:pPr>
            <a:r>
              <a:rPr lang="it-IT"/>
              <a:t>Activity 1*: Nets Installation in fishing vessels for waste collection;</a:t>
            </a:r>
          </a:p>
          <a:p>
            <a:pPr marL="0" indent="0">
              <a:buNone/>
            </a:pPr>
            <a:r>
              <a:rPr lang="it-IT"/>
              <a:t>Activity 2*: Discovery dives for fishermen;</a:t>
            </a:r>
          </a:p>
          <a:p>
            <a:pPr marL="0" indent="0">
              <a:buNone/>
            </a:pPr>
            <a:r>
              <a:rPr lang="it-IT"/>
              <a:t>Activity 3*: Dive for recuperation of ghost nets;</a:t>
            </a:r>
          </a:p>
          <a:p>
            <a:pPr marL="0" indent="0">
              <a:buNone/>
            </a:pPr>
            <a:r>
              <a:rPr lang="it-IT"/>
              <a:t>*:  depends on financial support </a:t>
            </a:r>
          </a:p>
          <a:p>
            <a:pPr marL="0" indent="0">
              <a:buNone/>
            </a:pPr>
            <a:endParaRPr lang="it-IT" sz="1500"/>
          </a:p>
          <a:p>
            <a:pPr marL="0" indent="0">
              <a:buNone/>
            </a:pPr>
            <a:r>
              <a:rPr lang="it-IT" b="1"/>
              <a:t>Result 3:  Seabed plastic waste estimation</a:t>
            </a:r>
          </a:p>
          <a:p>
            <a:pPr marL="0" indent="0">
              <a:buNone/>
            </a:pPr>
            <a:r>
              <a:rPr lang="it-IT"/>
              <a:t>Activity 1: Macros waste collection and quantification; </a:t>
            </a:r>
          </a:p>
          <a:p>
            <a:pPr marL="0" indent="0">
              <a:buNone/>
            </a:pPr>
            <a:r>
              <a:rPr lang="it-IT"/>
              <a:t>Activity 2*: Scientific dives;</a:t>
            </a:r>
          </a:p>
          <a:p>
            <a:pPr marL="0" indent="0">
              <a:buNone/>
            </a:pPr>
            <a:r>
              <a:rPr lang="it-IT"/>
              <a:t>Activity 3: Questionnaire survey.</a:t>
            </a:r>
          </a:p>
          <a:p>
            <a:endParaRPr lang="it-IT" dirty="0"/>
          </a:p>
        </p:txBody>
      </p:sp>
      <p:sp>
        <p:nvSpPr>
          <p:cNvPr id="11" name="Titolo 1">
            <a:extLst>
              <a:ext uri="{FF2B5EF4-FFF2-40B4-BE49-F238E27FC236}">
                <a16:creationId xmlns:a16="http://schemas.microsoft.com/office/drawing/2014/main" id="{A67F3E81-673D-1D47-89D4-672A805CE749}"/>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102618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E05410-E6DD-894D-B689-3908A8DB4B28}"/>
              </a:ext>
            </a:extLst>
          </p:cNvPr>
          <p:cNvSpPr>
            <a:spLocks noGrp="1"/>
          </p:cNvSpPr>
          <p:nvPr>
            <p:ph type="title"/>
          </p:nvPr>
        </p:nvSpPr>
        <p:spPr/>
        <p:txBody>
          <a:bodyPr/>
          <a:lstStyle/>
          <a:p>
            <a:endParaRPr lang="it-IT" b="0"/>
          </a:p>
        </p:txBody>
      </p:sp>
      <p:sp>
        <p:nvSpPr>
          <p:cNvPr id="5" name="Segnaposto contenuto 4">
            <a:extLst>
              <a:ext uri="{FF2B5EF4-FFF2-40B4-BE49-F238E27FC236}">
                <a16:creationId xmlns:a16="http://schemas.microsoft.com/office/drawing/2014/main" id="{D9D049B7-DC49-7C49-BD42-9396DCE0A050}"/>
              </a:ext>
            </a:extLst>
          </p:cNvPr>
          <p:cNvSpPr>
            <a:spLocks noGrp="1"/>
          </p:cNvSpPr>
          <p:nvPr>
            <p:ph idx="1"/>
          </p:nvPr>
        </p:nvSpPr>
        <p:spPr/>
        <p:txBody>
          <a:bodyPr/>
          <a:lstStyle/>
          <a:p>
            <a:endParaRPr lang="it-IT"/>
          </a:p>
        </p:txBody>
      </p:sp>
      <p:sp>
        <p:nvSpPr>
          <p:cNvPr id="4" name="Segnaposto numero diapositiva 3"/>
          <p:cNvSpPr>
            <a:spLocks noGrp="1"/>
          </p:cNvSpPr>
          <p:nvPr>
            <p:ph type="sldNum" sz="quarter" idx="12"/>
          </p:nvPr>
        </p:nvSpPr>
        <p:spPr/>
        <p:txBody>
          <a:bodyPr/>
          <a:lstStyle/>
          <a:p>
            <a:fld id="{B8C0A233-718F-4FCD-A9B5-BF2AB9BC1B13}" type="slidenum">
              <a:rPr lang="it-IT" smtClean="0">
                <a:latin typeface="Century Gothic Regular"/>
              </a:rPr>
              <a:pPr/>
              <a:t>5</a:t>
            </a:fld>
            <a:endParaRPr lang="it-IT" dirty="0">
              <a:latin typeface="Century Gothic Regular"/>
            </a:endParaRPr>
          </a:p>
        </p:txBody>
      </p:sp>
      <p:sp>
        <p:nvSpPr>
          <p:cNvPr id="8" name="CuadroTexto 4"/>
          <p:cNvSpPr txBox="1"/>
          <p:nvPr/>
        </p:nvSpPr>
        <p:spPr>
          <a:xfrm>
            <a:off x="620535" y="525387"/>
            <a:ext cx="6203682" cy="584775"/>
          </a:xfrm>
          <a:prstGeom prst="rect">
            <a:avLst/>
          </a:prstGeom>
          <a:noFill/>
        </p:spPr>
        <p:txBody>
          <a:bodyPr wrap="square" rtlCol="0">
            <a:spAutoFit/>
          </a:bodyPr>
          <a:lstStyle/>
          <a:p>
            <a:r>
              <a:rPr lang="en-GB" sz="3200" dirty="0">
                <a:solidFill>
                  <a:schemeClr val="accent5">
                    <a:lumMod val="50000"/>
                  </a:schemeClr>
                </a:solidFill>
                <a:latin typeface="Century Gothic Regular"/>
              </a:rPr>
              <a:t>Pollution needs no VISA #1</a:t>
            </a:r>
          </a:p>
        </p:txBody>
      </p:sp>
      <p:sp>
        <p:nvSpPr>
          <p:cNvPr id="9" name="CuadroTexto 4"/>
          <p:cNvSpPr txBox="1"/>
          <p:nvPr/>
        </p:nvSpPr>
        <p:spPr>
          <a:xfrm>
            <a:off x="7133926" y="489667"/>
            <a:ext cx="4867524" cy="830997"/>
          </a:xfrm>
          <a:prstGeom prst="rect">
            <a:avLst/>
          </a:prstGeom>
          <a:noFill/>
        </p:spPr>
        <p:txBody>
          <a:bodyPr wrap="square" rtlCol="0">
            <a:spAutoFit/>
          </a:bodyPr>
          <a:lstStyle/>
          <a:p>
            <a:r>
              <a:rPr lang="en-GB" sz="2400" dirty="0">
                <a:solidFill>
                  <a:schemeClr val="accent5">
                    <a:lumMod val="50000"/>
                  </a:schemeClr>
                </a:solidFill>
                <a:latin typeface="Century Gothic Regular"/>
              </a:rPr>
              <a:t>Raising awareness in Tunisia through projects &amp; associations </a:t>
            </a:r>
          </a:p>
        </p:txBody>
      </p:sp>
      <p:sp>
        <p:nvSpPr>
          <p:cNvPr id="11" name="CuadroTexto 4"/>
          <p:cNvSpPr txBox="1"/>
          <p:nvPr/>
        </p:nvSpPr>
        <p:spPr>
          <a:xfrm>
            <a:off x="7724511" y="1320664"/>
            <a:ext cx="3686353" cy="830997"/>
          </a:xfrm>
          <a:prstGeom prst="rect">
            <a:avLst/>
          </a:prstGeom>
          <a:noFill/>
        </p:spPr>
        <p:txBody>
          <a:bodyPr wrap="square" rtlCol="0">
            <a:spAutoFit/>
          </a:bodyPr>
          <a:lstStyle/>
          <a:p>
            <a:pPr algn="ctr"/>
            <a:r>
              <a:rPr lang="en-GB" sz="2400" dirty="0">
                <a:solidFill>
                  <a:schemeClr val="accent5">
                    <a:lumMod val="50000"/>
                  </a:schemeClr>
                </a:solidFill>
                <a:latin typeface="Century Gothic Regular"/>
              </a:rPr>
              <a:t>WWF in Tunisia</a:t>
            </a:r>
          </a:p>
          <a:p>
            <a:pPr algn="ctr"/>
            <a:r>
              <a:rPr lang="en-GB" sz="2400" dirty="0">
                <a:solidFill>
                  <a:schemeClr val="accent5">
                    <a:lumMod val="50000"/>
                  </a:schemeClr>
                </a:solidFill>
                <a:latin typeface="Century Gothic Regular"/>
              </a:rPr>
              <a:t>#</a:t>
            </a:r>
            <a:r>
              <a:rPr lang="en-GB" sz="2400" dirty="0" err="1">
                <a:solidFill>
                  <a:schemeClr val="accent5">
                    <a:lumMod val="50000"/>
                  </a:schemeClr>
                </a:solidFill>
                <a:latin typeface="Century Gothic Regular"/>
              </a:rPr>
              <a:t>Stop_Plastic_Pollution</a:t>
            </a:r>
            <a:endParaRPr lang="en-GB" sz="2000" dirty="0">
              <a:solidFill>
                <a:schemeClr val="accent5">
                  <a:lumMod val="50000"/>
                </a:schemeClr>
              </a:solidFill>
              <a:latin typeface="Century Gothic Regular"/>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20755">
            <a:off x="235964" y="1417859"/>
            <a:ext cx="2675650" cy="2404469"/>
          </a:xfrm>
          <a:prstGeom prst="rect">
            <a:avLst/>
          </a:prstGeom>
        </p:spPr>
      </p:pic>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9937">
            <a:off x="3397601" y="1463084"/>
            <a:ext cx="3644950" cy="2075814"/>
          </a:xfrm>
          <a:prstGeom prst="rect">
            <a:avLst/>
          </a:prstGeom>
        </p:spPr>
      </p:pic>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58742">
            <a:off x="436584" y="4221919"/>
            <a:ext cx="3207026" cy="2292740"/>
          </a:xfrm>
          <a:prstGeom prst="rect">
            <a:avLst/>
          </a:prstGeom>
        </p:spPr>
      </p:pic>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17329">
            <a:off x="7817241" y="2347780"/>
            <a:ext cx="4688490" cy="4747924"/>
          </a:xfrm>
          <a:prstGeom prst="rect">
            <a:avLst/>
          </a:prstGeom>
        </p:spPr>
      </p:pic>
      <p:pic>
        <p:nvPicPr>
          <p:cNvPr id="15" name="Imag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79017">
            <a:off x="3509846" y="3733192"/>
            <a:ext cx="4308614" cy="2872409"/>
          </a:xfrm>
          <a:prstGeom prst="rect">
            <a:avLst/>
          </a:prstGeom>
        </p:spPr>
      </p:pic>
      <p:sp>
        <p:nvSpPr>
          <p:cNvPr id="16" name="Titolo 1">
            <a:extLst>
              <a:ext uri="{FF2B5EF4-FFF2-40B4-BE49-F238E27FC236}">
                <a16:creationId xmlns:a16="http://schemas.microsoft.com/office/drawing/2014/main" id="{842285BB-BA87-1243-9211-814B4D6C99D5}"/>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3422558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1"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25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7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nodeType="withEffect">
                                  <p:stCondLst>
                                    <p:cond delay="10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nodeType="withEffect">
                                  <p:stCondLst>
                                    <p:cond delay="125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4"/>
          <p:cNvSpPr txBox="1"/>
          <p:nvPr/>
        </p:nvSpPr>
        <p:spPr>
          <a:xfrm>
            <a:off x="620535" y="565145"/>
            <a:ext cx="5700752" cy="584775"/>
          </a:xfrm>
          <a:prstGeom prst="rect">
            <a:avLst/>
          </a:prstGeom>
          <a:noFill/>
        </p:spPr>
        <p:txBody>
          <a:bodyPr wrap="square" rtlCol="0">
            <a:spAutoFit/>
          </a:bodyPr>
          <a:lstStyle/>
          <a:p>
            <a:r>
              <a:rPr lang="en-GB" sz="3200" dirty="0">
                <a:solidFill>
                  <a:schemeClr val="accent5">
                    <a:lumMod val="50000"/>
                  </a:schemeClr>
                </a:solidFill>
                <a:latin typeface="Century Gothic Regular"/>
              </a:rPr>
              <a:t>Pollution needs no VISA #1</a:t>
            </a:r>
          </a:p>
        </p:txBody>
      </p:sp>
      <p:sp>
        <p:nvSpPr>
          <p:cNvPr id="9" name="CuadroTexto 4"/>
          <p:cNvSpPr txBox="1"/>
          <p:nvPr/>
        </p:nvSpPr>
        <p:spPr>
          <a:xfrm>
            <a:off x="8203096" y="2265460"/>
            <a:ext cx="3613587" cy="1200329"/>
          </a:xfrm>
          <a:prstGeom prst="rect">
            <a:avLst/>
          </a:prstGeom>
          <a:noFill/>
        </p:spPr>
        <p:txBody>
          <a:bodyPr wrap="square" rtlCol="0">
            <a:spAutoFit/>
          </a:bodyPr>
          <a:lstStyle/>
          <a:p>
            <a:r>
              <a:rPr lang="en-GB" sz="2400" dirty="0">
                <a:solidFill>
                  <a:schemeClr val="accent5">
                    <a:lumMod val="50000"/>
                  </a:schemeClr>
                </a:solidFill>
                <a:latin typeface="Century Gothic Regular"/>
              </a:rPr>
              <a:t>Raising awareness in Tunisia through projects &amp; associations </a:t>
            </a:r>
          </a:p>
        </p:txBody>
      </p:sp>
      <p:pic>
        <p:nvPicPr>
          <p:cNvPr id="16" name="Image 15" descr="C:\Users\tun\Desktop\Image1.png"/>
          <p:cNvPicPr/>
          <p:nvPr/>
        </p:nvPicPr>
        <p:blipFill>
          <a:blip r:embed="rId2"/>
          <a:srcRect/>
          <a:stretch>
            <a:fillRect/>
          </a:stretch>
        </p:blipFill>
        <p:spPr bwMode="auto">
          <a:xfrm>
            <a:off x="278296" y="990807"/>
            <a:ext cx="7924800" cy="5506665"/>
          </a:xfrm>
          <a:prstGeom prst="rect">
            <a:avLst/>
          </a:prstGeom>
          <a:noFill/>
          <a:ln w="9525">
            <a:noFill/>
            <a:miter lim="800000"/>
            <a:headEnd/>
            <a:tailEnd/>
          </a:ln>
        </p:spPr>
      </p:pic>
      <p:sp>
        <p:nvSpPr>
          <p:cNvPr id="10" name="Titolo 1">
            <a:extLst>
              <a:ext uri="{FF2B5EF4-FFF2-40B4-BE49-F238E27FC236}">
                <a16:creationId xmlns:a16="http://schemas.microsoft.com/office/drawing/2014/main" id="{E8F24DF4-96E3-2341-9AB2-4DD871849BDC}"/>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262042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25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06C18DDD-F7D7-1B48-B34B-586508193BEB}"/>
              </a:ext>
            </a:extLst>
          </p:cNvPr>
          <p:cNvSpPr>
            <a:spLocks noGrp="1"/>
          </p:cNvSpPr>
          <p:nvPr>
            <p:ph idx="1"/>
          </p:nvPr>
        </p:nvSpPr>
        <p:spPr/>
        <p:txBody>
          <a:bodyPr/>
          <a:lstStyle/>
          <a:p>
            <a:endParaRPr lang="it-IT"/>
          </a:p>
        </p:txBody>
      </p:sp>
      <p:sp>
        <p:nvSpPr>
          <p:cNvPr id="4" name="Segnaposto numero diapositiva 3"/>
          <p:cNvSpPr>
            <a:spLocks noGrp="1"/>
          </p:cNvSpPr>
          <p:nvPr>
            <p:ph type="sldNum" sz="quarter" idx="12"/>
          </p:nvPr>
        </p:nvSpPr>
        <p:spPr/>
        <p:txBody>
          <a:bodyPr/>
          <a:lstStyle/>
          <a:p>
            <a:fld id="{B8C0A233-718F-4FCD-A9B5-BF2AB9BC1B13}" type="slidenum">
              <a:rPr lang="it-IT" smtClean="0">
                <a:latin typeface="Century Gothic" panose="020B0502020202020204" pitchFamily="34" charset="0"/>
              </a:rPr>
              <a:pPr/>
              <a:t>7</a:t>
            </a:fld>
            <a:endParaRPr lang="it-IT" dirty="0">
              <a:latin typeface="Century Gothic" panose="020B0502020202020204" pitchFamily="34" charset="0"/>
            </a:endParaRPr>
          </a:p>
        </p:txBody>
      </p:sp>
      <p:sp>
        <p:nvSpPr>
          <p:cNvPr id="9" name="CuadroTexto 4"/>
          <p:cNvSpPr txBox="1"/>
          <p:nvPr/>
        </p:nvSpPr>
        <p:spPr>
          <a:xfrm>
            <a:off x="3885190" y="1052317"/>
            <a:ext cx="4461192" cy="461665"/>
          </a:xfrm>
          <a:prstGeom prst="rect">
            <a:avLst/>
          </a:prstGeom>
          <a:noFill/>
        </p:spPr>
        <p:txBody>
          <a:bodyPr wrap="square" rtlCol="0">
            <a:spAutoFit/>
          </a:bodyPr>
          <a:lstStyle/>
          <a:p>
            <a:r>
              <a:rPr lang="en-GB" sz="2400" b="1" dirty="0">
                <a:solidFill>
                  <a:schemeClr val="accent5">
                    <a:lumMod val="50000"/>
                  </a:schemeClr>
                </a:solidFill>
                <a:latin typeface="Century Gothic Regular"/>
              </a:rPr>
              <a:t>JEUNE SCIENCE KERKENNAH </a:t>
            </a:r>
          </a:p>
        </p:txBody>
      </p:sp>
      <p:pic>
        <p:nvPicPr>
          <p:cNvPr id="10" name="Image 9" descr="C:\Users\tun\Desktop\Image2.png"/>
          <p:cNvPicPr/>
          <p:nvPr/>
        </p:nvPicPr>
        <p:blipFill>
          <a:blip r:embed="rId2"/>
          <a:srcRect/>
          <a:stretch>
            <a:fillRect/>
          </a:stretch>
        </p:blipFill>
        <p:spPr bwMode="auto">
          <a:xfrm>
            <a:off x="1346741" y="1540087"/>
            <a:ext cx="9538089" cy="4957385"/>
          </a:xfrm>
          <a:prstGeom prst="rect">
            <a:avLst/>
          </a:prstGeom>
          <a:noFill/>
          <a:ln w="9525">
            <a:noFill/>
            <a:miter lim="800000"/>
            <a:headEnd/>
            <a:tailEnd/>
          </a:ln>
        </p:spPr>
      </p:pic>
      <p:sp>
        <p:nvSpPr>
          <p:cNvPr id="11" name="CuadroTexto 4">
            <a:extLst>
              <a:ext uri="{FF2B5EF4-FFF2-40B4-BE49-F238E27FC236}">
                <a16:creationId xmlns:a16="http://schemas.microsoft.com/office/drawing/2014/main" id="{0DA5D38F-FA43-2E48-8323-EFE45556D06C}"/>
              </a:ext>
            </a:extLst>
          </p:cNvPr>
          <p:cNvSpPr txBox="1"/>
          <p:nvPr/>
        </p:nvSpPr>
        <p:spPr>
          <a:xfrm>
            <a:off x="620535" y="624781"/>
            <a:ext cx="5700752" cy="584775"/>
          </a:xfrm>
          <a:prstGeom prst="rect">
            <a:avLst/>
          </a:prstGeom>
          <a:noFill/>
        </p:spPr>
        <p:txBody>
          <a:bodyPr wrap="square" rtlCol="0">
            <a:spAutoFit/>
          </a:bodyPr>
          <a:lstStyle/>
          <a:p>
            <a:r>
              <a:rPr lang="en-GB" sz="3200" dirty="0">
                <a:solidFill>
                  <a:schemeClr val="accent5">
                    <a:lumMod val="50000"/>
                  </a:schemeClr>
                </a:solidFill>
                <a:latin typeface="Century Gothic Regular"/>
              </a:rPr>
              <a:t>Pollution needs no VISA #1</a:t>
            </a:r>
          </a:p>
        </p:txBody>
      </p:sp>
      <p:sp>
        <p:nvSpPr>
          <p:cNvPr id="12" name="Titolo 1">
            <a:extLst>
              <a:ext uri="{FF2B5EF4-FFF2-40B4-BE49-F238E27FC236}">
                <a16:creationId xmlns:a16="http://schemas.microsoft.com/office/drawing/2014/main" id="{2F96AB51-E624-A441-B34E-10AE78462DC8}"/>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57845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A5AAF7-89DB-3448-93D2-37AE48485992}"/>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4A882F63-6FF0-CE42-973D-F8827AAA5B7B}"/>
              </a:ext>
            </a:extLst>
          </p:cNvPr>
          <p:cNvSpPr>
            <a:spLocks noGrp="1"/>
          </p:cNvSpPr>
          <p:nvPr>
            <p:ph idx="1"/>
          </p:nvPr>
        </p:nvSpPr>
        <p:spPr/>
        <p:txBody>
          <a:bodyPr/>
          <a:lstStyle/>
          <a:p>
            <a:endParaRPr lang="it-IT"/>
          </a:p>
        </p:txBody>
      </p:sp>
      <p:sp>
        <p:nvSpPr>
          <p:cNvPr id="4" name="Segnaposto numero diapositiva 3"/>
          <p:cNvSpPr>
            <a:spLocks noGrp="1"/>
          </p:cNvSpPr>
          <p:nvPr>
            <p:ph type="sldNum" sz="quarter" idx="12"/>
          </p:nvPr>
        </p:nvSpPr>
        <p:spPr/>
        <p:txBody>
          <a:bodyPr/>
          <a:lstStyle/>
          <a:p>
            <a:fld id="{B8C0A233-718F-4FCD-A9B5-BF2AB9BC1B13}" type="slidenum">
              <a:rPr lang="it-IT" smtClean="0">
                <a:latin typeface="Century Gothic" panose="020B0502020202020204" pitchFamily="34" charset="0"/>
              </a:rPr>
              <a:pPr/>
              <a:t>8</a:t>
            </a:fld>
            <a:endParaRPr lang="it-IT" dirty="0">
              <a:latin typeface="Century Gothic" panose="020B0502020202020204" pitchFamily="34" charset="0"/>
            </a:endParaRPr>
          </a:p>
        </p:txBody>
      </p:sp>
      <p:sp>
        <p:nvSpPr>
          <p:cNvPr id="9" name="CuadroTexto 4"/>
          <p:cNvSpPr txBox="1"/>
          <p:nvPr/>
        </p:nvSpPr>
        <p:spPr>
          <a:xfrm>
            <a:off x="1959004" y="1052318"/>
            <a:ext cx="8642735" cy="461665"/>
          </a:xfrm>
          <a:prstGeom prst="rect">
            <a:avLst/>
          </a:prstGeom>
          <a:noFill/>
        </p:spPr>
        <p:txBody>
          <a:bodyPr wrap="square" rtlCol="0">
            <a:spAutoFit/>
          </a:bodyPr>
          <a:lstStyle/>
          <a:p>
            <a:pPr algn="ctr"/>
            <a:r>
              <a:rPr lang="fr-FR" sz="2400" b="1" dirty="0">
                <a:solidFill>
                  <a:schemeClr val="accent5">
                    <a:lumMod val="50000"/>
                  </a:schemeClr>
                </a:solidFill>
                <a:latin typeface="Century Gothic Regular"/>
              </a:rPr>
              <a:t>ASSOCIATION JLIJ FOR MARINE ENVIRONNEMENT (AJEM) </a:t>
            </a:r>
            <a:endParaRPr lang="en-GB" sz="2400" b="1" dirty="0">
              <a:solidFill>
                <a:schemeClr val="accent5">
                  <a:lumMod val="50000"/>
                </a:schemeClr>
              </a:solidFill>
              <a:latin typeface="Century Gothic Regular"/>
            </a:endParaRPr>
          </a:p>
        </p:txBody>
      </p:sp>
      <p:pic>
        <p:nvPicPr>
          <p:cNvPr id="11" name="Image 10" descr="C:\Users\tun\Desktop\Image3.png"/>
          <p:cNvPicPr/>
          <p:nvPr/>
        </p:nvPicPr>
        <p:blipFill>
          <a:blip r:embed="rId2"/>
          <a:srcRect/>
          <a:stretch>
            <a:fillRect/>
          </a:stretch>
        </p:blipFill>
        <p:spPr bwMode="auto">
          <a:xfrm>
            <a:off x="620535" y="1637003"/>
            <a:ext cx="9769169" cy="4980616"/>
          </a:xfrm>
          <a:prstGeom prst="rect">
            <a:avLst/>
          </a:prstGeom>
          <a:noFill/>
          <a:ln w="9525">
            <a:noFill/>
            <a:miter lim="800000"/>
            <a:headEnd/>
            <a:tailEnd/>
          </a:ln>
        </p:spPr>
      </p:pic>
      <p:sp>
        <p:nvSpPr>
          <p:cNvPr id="10" name="CuadroTexto 4">
            <a:extLst>
              <a:ext uri="{FF2B5EF4-FFF2-40B4-BE49-F238E27FC236}">
                <a16:creationId xmlns:a16="http://schemas.microsoft.com/office/drawing/2014/main" id="{13E7474E-0BB5-4F43-8684-5B920AF63161}"/>
              </a:ext>
            </a:extLst>
          </p:cNvPr>
          <p:cNvSpPr txBox="1"/>
          <p:nvPr/>
        </p:nvSpPr>
        <p:spPr>
          <a:xfrm>
            <a:off x="620535" y="505509"/>
            <a:ext cx="5700752" cy="584775"/>
          </a:xfrm>
          <a:prstGeom prst="rect">
            <a:avLst/>
          </a:prstGeom>
          <a:noFill/>
        </p:spPr>
        <p:txBody>
          <a:bodyPr wrap="square" rtlCol="0">
            <a:spAutoFit/>
          </a:bodyPr>
          <a:lstStyle/>
          <a:p>
            <a:r>
              <a:rPr lang="en-GB" sz="3200" dirty="0">
                <a:solidFill>
                  <a:schemeClr val="accent5">
                    <a:lumMod val="50000"/>
                  </a:schemeClr>
                </a:solidFill>
                <a:latin typeface="Century Gothic Regular"/>
              </a:rPr>
              <a:t>Pollution needs no VISA #1</a:t>
            </a:r>
          </a:p>
        </p:txBody>
      </p:sp>
      <p:sp>
        <p:nvSpPr>
          <p:cNvPr id="12" name="Titolo 1">
            <a:extLst>
              <a:ext uri="{FF2B5EF4-FFF2-40B4-BE49-F238E27FC236}">
                <a16:creationId xmlns:a16="http://schemas.microsoft.com/office/drawing/2014/main" id="{92124A1B-9A4E-954A-8017-6676BBD24EF5}"/>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346375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90158E-38FA-994E-AAC4-FBA025C6E53D}"/>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7C12B3D9-5E1A-F744-9377-2FA96640A6B9}"/>
              </a:ext>
            </a:extLst>
          </p:cNvPr>
          <p:cNvSpPr>
            <a:spLocks noGrp="1"/>
          </p:cNvSpPr>
          <p:nvPr>
            <p:ph idx="1"/>
          </p:nvPr>
        </p:nvSpPr>
        <p:spPr/>
        <p:txBody>
          <a:bodyPr/>
          <a:lstStyle/>
          <a:p>
            <a:endParaRPr lang="it-IT"/>
          </a:p>
        </p:txBody>
      </p:sp>
      <p:sp>
        <p:nvSpPr>
          <p:cNvPr id="4" name="Segnaposto numero diapositiva 3"/>
          <p:cNvSpPr>
            <a:spLocks noGrp="1"/>
          </p:cNvSpPr>
          <p:nvPr>
            <p:ph type="sldNum" sz="quarter" idx="12"/>
          </p:nvPr>
        </p:nvSpPr>
        <p:spPr/>
        <p:txBody>
          <a:bodyPr/>
          <a:lstStyle/>
          <a:p>
            <a:fld id="{B8C0A233-718F-4FCD-A9B5-BF2AB9BC1B13}" type="slidenum">
              <a:rPr lang="it-IT" smtClean="0">
                <a:latin typeface="Century Gothic" panose="020B0502020202020204" pitchFamily="34" charset="0"/>
              </a:rPr>
              <a:pPr/>
              <a:t>9</a:t>
            </a:fld>
            <a:endParaRPr lang="it-IT" dirty="0">
              <a:latin typeface="Century Gothic" panose="020B0502020202020204" pitchFamily="34" charset="0"/>
            </a:endParaRPr>
          </a:p>
        </p:txBody>
      </p:sp>
      <p:sp>
        <p:nvSpPr>
          <p:cNvPr id="9" name="CuadroTexto 4"/>
          <p:cNvSpPr txBox="1"/>
          <p:nvPr/>
        </p:nvSpPr>
        <p:spPr>
          <a:xfrm>
            <a:off x="3557049" y="990805"/>
            <a:ext cx="3896139" cy="461665"/>
          </a:xfrm>
          <a:prstGeom prst="rect">
            <a:avLst/>
          </a:prstGeom>
          <a:noFill/>
        </p:spPr>
        <p:txBody>
          <a:bodyPr wrap="square" rtlCol="0">
            <a:spAutoFit/>
          </a:bodyPr>
          <a:lstStyle/>
          <a:p>
            <a:pPr algn="ctr"/>
            <a:r>
              <a:rPr lang="fr-FR" sz="2400" b="1" dirty="0">
                <a:solidFill>
                  <a:schemeClr val="accent5">
                    <a:lumMod val="50000"/>
                  </a:schemeClr>
                </a:solidFill>
                <a:latin typeface="Century Gothic Regular"/>
              </a:rPr>
              <a:t>TUNISIE RECYCLAGE </a:t>
            </a:r>
            <a:endParaRPr lang="en-GB" sz="2400" b="1" dirty="0">
              <a:solidFill>
                <a:schemeClr val="accent5">
                  <a:lumMod val="50000"/>
                </a:schemeClr>
              </a:solidFill>
              <a:latin typeface="Century Gothic Regular"/>
            </a:endParaRPr>
          </a:p>
        </p:txBody>
      </p:sp>
      <p:pic>
        <p:nvPicPr>
          <p:cNvPr id="10" name="Image 9" descr="C:\Users\tun\Desktop\Image4.png"/>
          <p:cNvPicPr/>
          <p:nvPr/>
        </p:nvPicPr>
        <p:blipFill>
          <a:blip r:embed="rId2" cstate="print"/>
          <a:srcRect/>
          <a:stretch>
            <a:fillRect/>
          </a:stretch>
        </p:blipFill>
        <p:spPr bwMode="auto">
          <a:xfrm>
            <a:off x="304800" y="1575493"/>
            <a:ext cx="10628243" cy="4921979"/>
          </a:xfrm>
          <a:prstGeom prst="rect">
            <a:avLst/>
          </a:prstGeom>
          <a:noFill/>
          <a:ln w="9525">
            <a:noFill/>
            <a:miter lim="800000"/>
            <a:headEnd/>
            <a:tailEnd/>
          </a:ln>
        </p:spPr>
      </p:pic>
      <p:sp>
        <p:nvSpPr>
          <p:cNvPr id="11" name="CuadroTexto 4">
            <a:extLst>
              <a:ext uri="{FF2B5EF4-FFF2-40B4-BE49-F238E27FC236}">
                <a16:creationId xmlns:a16="http://schemas.microsoft.com/office/drawing/2014/main" id="{61F25A63-B700-CA40-A208-A4249C88C282}"/>
              </a:ext>
            </a:extLst>
          </p:cNvPr>
          <p:cNvSpPr txBox="1"/>
          <p:nvPr/>
        </p:nvSpPr>
        <p:spPr>
          <a:xfrm>
            <a:off x="620535" y="525387"/>
            <a:ext cx="5700752" cy="584775"/>
          </a:xfrm>
          <a:prstGeom prst="rect">
            <a:avLst/>
          </a:prstGeom>
          <a:noFill/>
        </p:spPr>
        <p:txBody>
          <a:bodyPr wrap="square" rtlCol="0">
            <a:spAutoFit/>
          </a:bodyPr>
          <a:lstStyle/>
          <a:p>
            <a:r>
              <a:rPr lang="en-GB" sz="3200" dirty="0">
                <a:solidFill>
                  <a:schemeClr val="accent5">
                    <a:lumMod val="50000"/>
                  </a:schemeClr>
                </a:solidFill>
                <a:latin typeface="Century Gothic Regular"/>
              </a:rPr>
              <a:t>Pollution needs no VISA #1</a:t>
            </a:r>
          </a:p>
        </p:txBody>
      </p:sp>
      <p:sp>
        <p:nvSpPr>
          <p:cNvPr id="12" name="Titolo 1">
            <a:extLst>
              <a:ext uri="{FF2B5EF4-FFF2-40B4-BE49-F238E27FC236}">
                <a16:creationId xmlns:a16="http://schemas.microsoft.com/office/drawing/2014/main" id="{FCF1D5A0-B49A-3E4D-BD9E-CCBA30FD56E6}"/>
              </a:ext>
            </a:extLst>
          </p:cNvPr>
          <p:cNvSpPr txBox="1">
            <a:spLocks/>
          </p:cNvSpPr>
          <p:nvPr/>
        </p:nvSpPr>
        <p:spPr>
          <a:xfrm>
            <a:off x="0" y="0"/>
            <a:ext cx="12333514" cy="552676"/>
          </a:xfrm>
          <a:prstGeom prst="rect">
            <a:avLst/>
          </a:prstGeom>
          <a:solidFill>
            <a:schemeClr val="tx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138"/>
            <a:r>
              <a:rPr lang="en-GB" sz="1900" dirty="0">
                <a:solidFill>
                  <a:schemeClr val="bg1"/>
                </a:solidFill>
                <a:latin typeface="Century Gothic Regular"/>
              </a:rPr>
              <a:t>BlueMed engaging civil societies across the Mediterranean: the young Ambassadors’ voices </a:t>
            </a:r>
          </a:p>
        </p:txBody>
      </p:sp>
    </p:spTree>
    <p:extLst>
      <p:ext uri="{BB962C8B-B14F-4D97-AF65-F5344CB8AC3E}">
        <p14:creationId xmlns:p14="http://schemas.microsoft.com/office/powerpoint/2010/main" val="46878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4801</TotalTime>
  <Words>1860</Words>
  <Application>Microsoft Macintosh PowerPoint</Application>
  <PresentationFormat>Widescreen</PresentationFormat>
  <Paragraphs>290</Paragraphs>
  <Slides>47</Slides>
  <Notes>29</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47</vt:i4>
      </vt:variant>
    </vt:vector>
  </HeadingPairs>
  <TitlesOfParts>
    <vt:vector size="55" baseType="lpstr">
      <vt:lpstr>Arial</vt:lpstr>
      <vt:lpstr>Calibri</vt:lpstr>
      <vt:lpstr>Cambria</vt:lpstr>
      <vt:lpstr>Century Gothic</vt:lpstr>
      <vt:lpstr>Century Gothic Regular</vt:lpstr>
      <vt:lpstr>Times New Roman</vt:lpstr>
      <vt:lpstr>Wingdings</vt:lpstr>
      <vt:lpstr>Tema di Office</vt:lpstr>
      <vt:lpstr>Do you know the BlueMed Pilot Action?</vt:lpstr>
      <vt:lpstr>Pollution needs no VISA</vt:lpstr>
      <vt:lpstr>Presentazione standard di PowerPoint</vt:lpstr>
      <vt:lpstr>Pollution needs no VISA #1</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Pollution needs no VISA #1</vt:lpstr>
      <vt:lpstr>Pollution needs no VISA #2</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Pollution needs no VISA #3</vt:lpstr>
      <vt:lpstr>Pollution needs no VISA #3</vt:lpstr>
      <vt:lpstr>Pollution needs no VISA #3</vt:lpstr>
      <vt:lpstr>Pollution needs no VISA #4</vt:lpstr>
      <vt:lpstr>Presentazione standard di PowerPoint</vt:lpstr>
      <vt:lpstr>Presentazione standard di PowerPoint</vt:lpstr>
      <vt:lpstr>Presentazione standard di PowerPoint</vt:lpstr>
      <vt:lpstr>Presentazione standard di PowerPoint</vt:lpstr>
      <vt:lpstr>Pollution needs no VISA #5</vt:lpstr>
      <vt:lpstr>Presentazione standard di PowerPoint</vt:lpstr>
      <vt:lpstr>Presentazione standard di PowerPoint</vt:lpstr>
      <vt:lpstr>Presentazione standard di PowerPoint</vt:lpstr>
      <vt:lpstr>Presentazione standard di PowerPoint</vt:lpstr>
      <vt:lpstr>Seabed Without Plastics</vt:lpstr>
      <vt:lpstr>Expected Activities: </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Rita Giuffredi</dc:creator>
  <cp:lastModifiedBy>Rita Giuffredi</cp:lastModifiedBy>
  <cp:revision>478</cp:revision>
  <cp:lastPrinted>2020-01-20T09:39:45Z</cp:lastPrinted>
  <dcterms:created xsi:type="dcterms:W3CDTF">2019-12-17T13:20:43Z</dcterms:created>
  <dcterms:modified xsi:type="dcterms:W3CDTF">2020-02-04T10:59:08Z</dcterms:modified>
</cp:coreProperties>
</file>