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9" r:id="rId3"/>
    <p:sldMasterId id="2147483720" r:id="rId4"/>
  </p:sldMasterIdLst>
  <p:notesMasterIdLst>
    <p:notesMasterId r:id="rId14"/>
  </p:notesMasterIdLst>
  <p:sldIdLst>
    <p:sldId id="264" r:id="rId5"/>
    <p:sldId id="258" r:id="rId6"/>
    <p:sldId id="259" r:id="rId7"/>
    <p:sldId id="269" r:id="rId8"/>
    <p:sldId id="267" r:id="rId9"/>
    <p:sldId id="263" r:id="rId10"/>
    <p:sldId id="262" r:id="rId11"/>
    <p:sldId id="270"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autoAdjust="0"/>
  </p:normalViewPr>
  <p:slideViewPr>
    <p:cSldViewPr snapToGrid="0">
      <p:cViewPr varScale="1">
        <p:scale>
          <a:sx n="74" d="100"/>
          <a:sy n="74" d="100"/>
        </p:scale>
        <p:origin x="84"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E9DC3-63EC-4E75-9B4D-2723D9BA5B23}" type="datetimeFigureOut">
              <a:rPr lang="en-GB" smtClean="0"/>
              <a:t>17/01/2020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57D98-8D08-4701-A0E0-116BD47DD02E}" type="slidenum">
              <a:rPr lang="en-GB" smtClean="0"/>
              <a:t>‹#›</a:t>
            </a:fld>
            <a:endParaRPr lang="en-GB"/>
          </a:p>
        </p:txBody>
      </p:sp>
    </p:spTree>
    <p:extLst>
      <p:ext uri="{BB962C8B-B14F-4D97-AF65-F5344CB8AC3E}">
        <p14:creationId xmlns:p14="http://schemas.microsoft.com/office/powerpoint/2010/main" val="385360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51D0B6-CD0F-4C7E-972B-6D9C6E7D021D}" type="slidenum">
              <a:rPr kumimoji="0" lang="es-E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25752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55B50E-4BE6-4C37-966D-F8332669393D}" type="slidenum">
              <a:rPr kumimoji="0" lang="es-E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07364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55B50E-4BE6-4C37-966D-F8332669393D}" type="slidenum">
              <a:rPr kumimoji="0" lang="es-E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83026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55B50E-4BE6-4C37-966D-F8332669393D}" type="slidenum">
              <a:rPr kumimoji="0" lang="es-E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830264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55B50E-4BE6-4C37-966D-F8332669393D}" type="slidenum">
              <a:rPr kumimoji="0" lang="es-E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83026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55B50E-4BE6-4C37-966D-F8332669393D}" type="slidenum">
              <a:rPr kumimoji="0" lang="es-E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32550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55B50E-4BE6-4C37-966D-F8332669393D}" type="slidenum">
              <a:rPr kumimoji="0" lang="es-E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79336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7B12D-B675-40BF-82F9-FC041F8614F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168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l="5257" b="59821"/>
          <a:stretch>
            <a:fillRect/>
          </a:stretch>
        </p:blipFill>
        <p:spPr bwMode="auto">
          <a:xfrm>
            <a:off x="1" y="5589588"/>
            <a:ext cx="7592484"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7"/>
          <p:cNvGrpSpPr>
            <a:grpSpLocks/>
          </p:cNvGrpSpPr>
          <p:nvPr userDrawn="1"/>
        </p:nvGrpSpPr>
        <p:grpSpPr bwMode="auto">
          <a:xfrm>
            <a:off x="3503084" y="1028700"/>
            <a:ext cx="5088467" cy="3479800"/>
            <a:chOff x="2627784" y="692696"/>
            <a:chExt cx="3816424" cy="3480436"/>
          </a:xfrm>
        </p:grpSpPr>
        <p:pic>
          <p:nvPicPr>
            <p:cNvPr id="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034" t="10715" r="15952" b="8333"/>
            <a:stretch>
              <a:fillRect/>
            </a:stretch>
          </p:blipFill>
          <p:spPr bwMode="auto">
            <a:xfrm>
              <a:off x="2627784" y="692696"/>
              <a:ext cx="3816424" cy="348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850" t="79193" r="36324" b="18172"/>
            <a:stretch>
              <a:fillRect/>
            </a:stretch>
          </p:blipFill>
          <p:spPr bwMode="auto">
            <a:xfrm>
              <a:off x="4544568" y="3648456"/>
              <a:ext cx="82550"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274197" y="3669803"/>
              <a:ext cx="46039" cy="698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ectangle 5"/>
          <p:cNvSpPr>
            <a:spLocks noChangeArrowheads="1"/>
          </p:cNvSpPr>
          <p:nvPr userDrawn="1"/>
        </p:nvSpPr>
        <p:spPr bwMode="auto">
          <a:xfrm>
            <a:off x="0" y="0"/>
            <a:ext cx="12192000" cy="260350"/>
          </a:xfrm>
          <a:prstGeom prst="rect">
            <a:avLst/>
          </a:prstGeom>
          <a:solidFill>
            <a:srgbClr val="233B85"/>
          </a:solidFill>
          <a:ln w="9525">
            <a:solidFill>
              <a:schemeClr val="tx1"/>
            </a:solidFill>
            <a:miter lim="800000"/>
            <a:headEnd/>
            <a:tailEnd/>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233B85"/>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41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wo pictures 4">
    <p:spTree>
      <p:nvGrpSpPr>
        <p:cNvPr id="1" name=""/>
        <p:cNvGrpSpPr/>
        <p:nvPr/>
      </p:nvGrpSpPr>
      <p:grpSpPr>
        <a:xfrm>
          <a:off x="0" y="0"/>
          <a:ext cx="0" cy="0"/>
          <a:chOff x="0" y="0"/>
          <a:chExt cx="0" cy="0"/>
        </a:xfrm>
      </p:grpSpPr>
      <p:sp>
        <p:nvSpPr>
          <p:cNvPr id="10" name="Rectangle 9"/>
          <p:cNvSpPr/>
          <p:nvPr userDrawn="1"/>
        </p:nvSpPr>
        <p:spPr>
          <a:xfrm>
            <a:off x="912285" y="1484313"/>
            <a:ext cx="2643716" cy="24495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userDrawn="1"/>
        </p:nvSpPr>
        <p:spPr>
          <a:xfrm>
            <a:off x="3983568" y="1484314"/>
            <a:ext cx="7584017" cy="50498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userDrawn="1"/>
        </p:nvSpPr>
        <p:spPr>
          <a:xfrm>
            <a:off x="3983765" y="1484784"/>
            <a:ext cx="7584843" cy="720080"/>
          </a:xfrm>
          <a:prstGeom prst="rect">
            <a:avLst/>
          </a:prstGeom>
          <a:solidFill>
            <a:srgbClr val="233B8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p:cNvSpPr/>
          <p:nvPr userDrawn="1"/>
        </p:nvSpPr>
        <p:spPr>
          <a:xfrm>
            <a:off x="912285" y="4076701"/>
            <a:ext cx="2643716" cy="24479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userDrawn="1"/>
        </p:nvSpPr>
        <p:spPr>
          <a:xfrm>
            <a:off x="911423" y="5813648"/>
            <a:ext cx="2643780" cy="720080"/>
          </a:xfrm>
          <a:prstGeom prst="rect">
            <a:avLst/>
          </a:prstGeom>
          <a:solidFill>
            <a:srgbClr val="233B8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userDrawn="1"/>
        </p:nvSpPr>
        <p:spPr>
          <a:xfrm>
            <a:off x="911423" y="3212976"/>
            <a:ext cx="2643780" cy="720080"/>
          </a:xfrm>
          <a:prstGeom prst="rect">
            <a:avLst/>
          </a:prstGeom>
          <a:solidFill>
            <a:srgbClr val="233B8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Picture Placeholder 12"/>
          <p:cNvSpPr>
            <a:spLocks noGrp="1"/>
          </p:cNvSpPr>
          <p:nvPr>
            <p:ph type="pic" sz="quarter" idx="10"/>
          </p:nvPr>
        </p:nvSpPr>
        <p:spPr>
          <a:xfrm>
            <a:off x="912285" y="1484314"/>
            <a:ext cx="2643716" cy="1728787"/>
          </a:xfrm>
          <a:prstGeom prst="rect">
            <a:avLst/>
          </a:prstGeom>
        </p:spPr>
        <p:txBody>
          <a:bodyPr/>
          <a:lstStyle/>
          <a:p>
            <a:pPr lvl="0"/>
            <a:r>
              <a:rPr lang="en-US" noProof="0"/>
              <a:t>Click icon to add picture</a:t>
            </a:r>
            <a:endParaRPr lang="es-ES" noProof="0"/>
          </a:p>
        </p:txBody>
      </p:sp>
      <p:sp>
        <p:nvSpPr>
          <p:cNvPr id="14" name="Picture Placeholder 12"/>
          <p:cNvSpPr>
            <a:spLocks noGrp="1"/>
          </p:cNvSpPr>
          <p:nvPr>
            <p:ph type="pic" sz="quarter" idx="11"/>
          </p:nvPr>
        </p:nvSpPr>
        <p:spPr>
          <a:xfrm>
            <a:off x="911425" y="4077073"/>
            <a:ext cx="2643716" cy="1728787"/>
          </a:xfrm>
          <a:prstGeom prst="rect">
            <a:avLst/>
          </a:prstGeom>
        </p:spPr>
        <p:txBody>
          <a:bodyPr/>
          <a:lstStyle/>
          <a:p>
            <a:pPr lvl="0"/>
            <a:r>
              <a:rPr lang="en-US" noProof="0"/>
              <a:t>Click icon to add picture</a:t>
            </a:r>
            <a:endParaRPr lang="es-ES" noProof="0" dirty="0"/>
          </a:p>
        </p:txBody>
      </p:sp>
      <p:sp>
        <p:nvSpPr>
          <p:cNvPr id="15" name="Text Placeholder 12"/>
          <p:cNvSpPr>
            <a:spLocks noGrp="1"/>
          </p:cNvSpPr>
          <p:nvPr>
            <p:ph type="body" sz="quarter" idx="17"/>
          </p:nvPr>
        </p:nvSpPr>
        <p:spPr>
          <a:xfrm>
            <a:off x="4088272" y="1493664"/>
            <a:ext cx="7439289"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6" name="Text Placeholder 12"/>
          <p:cNvSpPr>
            <a:spLocks noGrp="1"/>
          </p:cNvSpPr>
          <p:nvPr>
            <p:ph type="body" sz="quarter" idx="18"/>
          </p:nvPr>
        </p:nvSpPr>
        <p:spPr>
          <a:xfrm>
            <a:off x="996288" y="5814144"/>
            <a:ext cx="2547771"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20"/>
          </p:nvPr>
        </p:nvSpPr>
        <p:spPr>
          <a:xfrm>
            <a:off x="4175787" y="2348881"/>
            <a:ext cx="7200800" cy="499617"/>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0" baseline="0">
                <a:solidFill>
                  <a:srgbClr val="233B85"/>
                </a:solidFill>
              </a:defRPr>
            </a:lvl1pPr>
          </a:lstStyle>
          <a:p>
            <a:pPr lvl="0"/>
            <a:r>
              <a:rPr lang="en-US"/>
              <a:t>Click to edit Master text styles</a:t>
            </a:r>
          </a:p>
        </p:txBody>
      </p:sp>
      <p:sp>
        <p:nvSpPr>
          <p:cNvPr id="19" name="Text Placeholder 12"/>
          <p:cNvSpPr>
            <a:spLocks noGrp="1"/>
          </p:cNvSpPr>
          <p:nvPr>
            <p:ph type="body" sz="quarter" idx="21"/>
          </p:nvPr>
        </p:nvSpPr>
        <p:spPr>
          <a:xfrm>
            <a:off x="4175787" y="2996953"/>
            <a:ext cx="7200800" cy="3291785"/>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0" baseline="0">
                <a:solidFill>
                  <a:schemeClr val="tx1"/>
                </a:solidFill>
              </a:defRPr>
            </a:lvl1pPr>
          </a:lstStyle>
          <a:p>
            <a:pPr lvl="0"/>
            <a:r>
              <a:rPr lang="en-US"/>
              <a:t>Click to edit Master text styles</a:t>
            </a:r>
          </a:p>
          <a:p>
            <a:pPr lvl="1"/>
            <a:r>
              <a:rPr lang="en-US"/>
              <a:t>Second level</a:t>
            </a:r>
          </a:p>
        </p:txBody>
      </p:sp>
      <p:sp>
        <p:nvSpPr>
          <p:cNvPr id="21" name="Text Placeholder 6"/>
          <p:cNvSpPr>
            <a:spLocks noGrp="1"/>
          </p:cNvSpPr>
          <p:nvPr>
            <p:ph type="body" sz="quarter" idx="22"/>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22" name="Text Placeholder 12"/>
          <p:cNvSpPr>
            <a:spLocks noGrp="1"/>
          </p:cNvSpPr>
          <p:nvPr>
            <p:ph type="body" sz="quarter" idx="23"/>
          </p:nvPr>
        </p:nvSpPr>
        <p:spPr>
          <a:xfrm>
            <a:off x="996288" y="3213472"/>
            <a:ext cx="2547771"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24" name="Slide Number Placeholder 5"/>
          <p:cNvSpPr>
            <a:spLocks noGrp="1"/>
          </p:cNvSpPr>
          <p:nvPr>
            <p:ph type="sldNum" sz="quarter" idx="24"/>
          </p:nvPr>
        </p:nvSpPr>
        <p:spPr/>
        <p:txBody>
          <a:bodyPr/>
          <a:lstStyle>
            <a:lvl1pPr algn="r">
              <a:defRPr sz="1200">
                <a:solidFill>
                  <a:schemeClr val="bg1"/>
                </a:solidFill>
              </a:defRPr>
            </a:lvl1pPr>
          </a:lstStyle>
          <a:p>
            <a:pPr>
              <a:defRPr/>
            </a:pPr>
            <a:fld id="{00BEF765-EB20-4B43-9897-A7751B6C73E4}"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41078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title and text">
    <p:spTree>
      <p:nvGrpSpPr>
        <p:cNvPr id="1" name=""/>
        <p:cNvGrpSpPr/>
        <p:nvPr/>
      </p:nvGrpSpPr>
      <p:grpSpPr>
        <a:xfrm>
          <a:off x="0" y="0"/>
          <a:ext cx="0" cy="0"/>
          <a:chOff x="0" y="0"/>
          <a:chExt cx="0" cy="0"/>
        </a:xfrm>
      </p:grpSpPr>
      <p:sp>
        <p:nvSpPr>
          <p:cNvPr id="10" name="Rectangle 9"/>
          <p:cNvSpPr/>
          <p:nvPr userDrawn="1"/>
        </p:nvSpPr>
        <p:spPr>
          <a:xfrm>
            <a:off x="1007435" y="1546592"/>
            <a:ext cx="2639616" cy="722376"/>
          </a:xfrm>
          <a:prstGeom prst="rect">
            <a:avLst/>
          </a:prstGeom>
          <a:solidFill>
            <a:srgbClr val="233B8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Connector 11"/>
          <p:cNvCxnSpPr/>
          <p:nvPr userDrawn="1"/>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374217" y="2411414"/>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userDrawn="1"/>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userDrawn="1"/>
        </p:nvSpPr>
        <p:spPr>
          <a:xfrm>
            <a:off x="1007534"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userDrawn="1"/>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userDrawn="1"/>
        </p:nvSpPr>
        <p:spPr>
          <a:xfrm>
            <a:off x="3647051" y="1546592"/>
            <a:ext cx="7584843" cy="722376"/>
          </a:xfrm>
          <a:prstGeom prst="rect">
            <a:avLst/>
          </a:prstGeom>
          <a:solidFill>
            <a:srgbClr val="233B8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Text Placeholder 24"/>
          <p:cNvSpPr>
            <a:spLocks noGrp="1"/>
          </p:cNvSpPr>
          <p:nvPr>
            <p:ph type="body" sz="quarter" idx="10"/>
          </p:nvPr>
        </p:nvSpPr>
        <p:spPr>
          <a:xfrm>
            <a:off x="1015661" y="1546592"/>
            <a:ext cx="2647951" cy="711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chorCtr="0"/>
          <a:lstStyle>
            <a:lvl1pPr marL="0" indent="0" algn="ctr">
              <a:buNone/>
              <a:defRPr sz="18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0" y="2420889"/>
            <a:ext cx="1558893" cy="2231653"/>
          </a:xfrm>
          <a:prstGeom prst="rect">
            <a:avLst/>
          </a:prstGeo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6" y="2420889"/>
            <a:ext cx="5568619" cy="2231653"/>
          </a:xfrm>
          <a:prstGeom prst="rect">
            <a:avLst/>
          </a:prstGeo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5" y="5742136"/>
            <a:ext cx="2647951" cy="711200"/>
          </a:xfrm>
          <a:prstGeom prst="rect">
            <a:avLst/>
          </a:prstGeom>
        </p:spPr>
        <p:txBody>
          <a:bodyPr anchor="ctr" anchorCtr="0"/>
          <a:lstStyle>
            <a:lvl1pPr marL="0" indent="0" algn="ctr">
              <a:buNone/>
              <a:defRPr sz="1800" b="1" baseline="0">
                <a:solidFill>
                  <a:schemeClr val="tx1">
                    <a:lumMod val="50000"/>
                    <a:lumOff val="50000"/>
                  </a:schemeClr>
                </a:solidFill>
              </a:defRPr>
            </a:lvl1pPr>
          </a:lstStyle>
          <a:p>
            <a:pPr lvl="0"/>
            <a:r>
              <a:rPr lang="en-US"/>
              <a:t>Click to edit Master text styles</a:t>
            </a:r>
          </a:p>
        </p:txBody>
      </p:sp>
      <p:sp>
        <p:nvSpPr>
          <p:cNvPr id="9" name="Picture Placeholder 8"/>
          <p:cNvSpPr>
            <a:spLocks noGrp="1"/>
          </p:cNvSpPr>
          <p:nvPr>
            <p:ph type="pic" sz="quarter" idx="15"/>
          </p:nvPr>
        </p:nvSpPr>
        <p:spPr>
          <a:xfrm>
            <a:off x="1011731" y="2279452"/>
            <a:ext cx="2639484" cy="1725612"/>
          </a:xfrm>
          <a:prstGeom prst="rect">
            <a:avLst/>
          </a:prstGeom>
        </p:spPr>
        <p:txBody>
          <a:bodyPr/>
          <a:lstStyle>
            <a:lvl1pPr>
              <a:defRPr sz="1800"/>
            </a:lvl1pPr>
          </a:lstStyle>
          <a:p>
            <a:pPr lvl="0"/>
            <a:r>
              <a:rPr lang="en-US" noProof="0"/>
              <a:t>Click icon to add picture</a:t>
            </a:r>
            <a:endParaRPr lang="es-ES" noProof="0" dirty="0"/>
          </a:p>
        </p:txBody>
      </p:sp>
      <p:sp>
        <p:nvSpPr>
          <p:cNvPr id="11" name="Picture Placeholder 10"/>
          <p:cNvSpPr>
            <a:spLocks noGrp="1"/>
          </p:cNvSpPr>
          <p:nvPr>
            <p:ph type="pic" sz="quarter" idx="16"/>
          </p:nvPr>
        </p:nvSpPr>
        <p:spPr>
          <a:xfrm>
            <a:off x="1007534" y="3994151"/>
            <a:ext cx="2639484" cy="1738313"/>
          </a:xfrm>
          <a:prstGeom prst="rect">
            <a:avLst/>
          </a:prstGeom>
        </p:spPr>
        <p:txBody>
          <a:bodyPr/>
          <a:lstStyle>
            <a:lvl1pPr>
              <a:defRPr sz="1800"/>
            </a:lvl1pPr>
          </a:lstStyle>
          <a:p>
            <a:pPr lvl="0"/>
            <a:r>
              <a:rPr lang="en-US" noProof="0"/>
              <a:t>Click icon to add picture</a:t>
            </a:r>
            <a:endParaRPr lang="es-ES" noProof="0" dirty="0"/>
          </a:p>
        </p:txBody>
      </p:sp>
      <p:sp>
        <p:nvSpPr>
          <p:cNvPr id="13" name="Text Placeholder 12"/>
          <p:cNvSpPr>
            <a:spLocks noGrp="1"/>
          </p:cNvSpPr>
          <p:nvPr>
            <p:ph type="body" sz="quarter" idx="17"/>
          </p:nvPr>
        </p:nvSpPr>
        <p:spPr>
          <a:xfrm>
            <a:off x="3791745" y="1557338"/>
            <a:ext cx="7439289"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9" name="Text Placeholder 6"/>
          <p:cNvSpPr>
            <a:spLocks noGrp="1"/>
          </p:cNvSpPr>
          <p:nvPr>
            <p:ph type="body" sz="quarter" idx="18"/>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21" name="Slide Number Placeholder 5"/>
          <p:cNvSpPr>
            <a:spLocks noGrp="1"/>
          </p:cNvSpPr>
          <p:nvPr>
            <p:ph type="sldNum" sz="quarter" idx="19"/>
          </p:nvPr>
        </p:nvSpPr>
        <p:spPr/>
        <p:txBody>
          <a:bodyPr/>
          <a:lstStyle>
            <a:lvl1pPr algn="r">
              <a:defRPr sz="1200">
                <a:solidFill>
                  <a:schemeClr val="bg1"/>
                </a:solidFill>
              </a:defRPr>
            </a:lvl1pPr>
          </a:lstStyle>
          <a:p>
            <a:pPr>
              <a:defRPr/>
            </a:pPr>
            <a:fld id="{C952F931-962D-4CCD-B6EF-DE3727EB794E}"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221737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ort title, text and picture">
    <p:spTree>
      <p:nvGrpSpPr>
        <p:cNvPr id="1" name=""/>
        <p:cNvGrpSpPr/>
        <p:nvPr/>
      </p:nvGrpSpPr>
      <p:grpSpPr>
        <a:xfrm>
          <a:off x="0" y="0"/>
          <a:ext cx="0" cy="0"/>
          <a:chOff x="0" y="0"/>
          <a:chExt cx="0" cy="0"/>
        </a:xfrm>
      </p:grpSpPr>
      <p:cxnSp>
        <p:nvCxnSpPr>
          <p:cNvPr id="8" name="Straight Connector 7"/>
          <p:cNvCxnSpPr/>
          <p:nvPr userDrawn="1"/>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374217" y="2411414"/>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userDrawn="1"/>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userDrawn="1"/>
        </p:nvSpPr>
        <p:spPr>
          <a:xfrm>
            <a:off x="1007534"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userDrawn="1"/>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userDrawn="1"/>
        </p:nvSpPr>
        <p:spPr>
          <a:xfrm>
            <a:off x="3647051" y="1546592"/>
            <a:ext cx="7584843" cy="722376"/>
          </a:xfrm>
          <a:prstGeom prst="rect">
            <a:avLst/>
          </a:prstGeom>
          <a:solidFill>
            <a:srgbClr val="233B8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Text Placeholder 27"/>
          <p:cNvSpPr>
            <a:spLocks noGrp="1"/>
          </p:cNvSpPr>
          <p:nvPr>
            <p:ph type="body" sz="quarter" idx="12"/>
          </p:nvPr>
        </p:nvSpPr>
        <p:spPr>
          <a:xfrm>
            <a:off x="3816350" y="2420889"/>
            <a:ext cx="1558893" cy="2231653"/>
          </a:xfrm>
          <a:prstGeom prst="rect">
            <a:avLst/>
          </a:prstGeo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6" y="2420889"/>
            <a:ext cx="5568619" cy="2231653"/>
          </a:xfrm>
          <a:prstGeom prst="rect">
            <a:avLst/>
          </a:prstGeom>
        </p:spPr>
        <p:txBody>
          <a:bodyPr/>
          <a:lstStyle>
            <a:lvl1pPr marL="0" indent="0">
              <a:buNone/>
              <a:defRPr sz="1600" b="0">
                <a:solidFill>
                  <a:schemeClr val="tx1"/>
                </a:solidFill>
              </a:defRPr>
            </a:lvl1pPr>
          </a:lstStyle>
          <a:p>
            <a:pPr lvl="0"/>
            <a:r>
              <a:rPr lang="en-US"/>
              <a:t>Click to edit Master text styles</a:t>
            </a:r>
          </a:p>
        </p:txBody>
      </p:sp>
      <p:sp>
        <p:nvSpPr>
          <p:cNvPr id="9" name="Picture Placeholder 8"/>
          <p:cNvSpPr>
            <a:spLocks noGrp="1"/>
          </p:cNvSpPr>
          <p:nvPr>
            <p:ph type="pic" sz="quarter" idx="15"/>
          </p:nvPr>
        </p:nvSpPr>
        <p:spPr>
          <a:xfrm>
            <a:off x="1011731" y="1556792"/>
            <a:ext cx="2639484" cy="2448272"/>
          </a:xfrm>
          <a:prstGeom prst="rect">
            <a:avLst/>
          </a:prstGeom>
        </p:spPr>
        <p:txBody>
          <a:bodyPr/>
          <a:lstStyle/>
          <a:p>
            <a:pPr lvl="0"/>
            <a:r>
              <a:rPr lang="en-US" noProof="0"/>
              <a:t>Click icon to add picture</a:t>
            </a:r>
            <a:endParaRPr lang="es-ES" noProof="0" dirty="0"/>
          </a:p>
        </p:txBody>
      </p:sp>
      <p:sp>
        <p:nvSpPr>
          <p:cNvPr id="11" name="Picture Placeholder 10"/>
          <p:cNvSpPr>
            <a:spLocks noGrp="1"/>
          </p:cNvSpPr>
          <p:nvPr>
            <p:ph type="pic" sz="quarter" idx="16"/>
          </p:nvPr>
        </p:nvSpPr>
        <p:spPr>
          <a:xfrm>
            <a:off x="1007534" y="3994150"/>
            <a:ext cx="2639484" cy="2448986"/>
          </a:xfrm>
          <a:prstGeom prst="rect">
            <a:avLst/>
          </a:prstGeom>
        </p:spPr>
        <p:txBody>
          <a:bodyPr/>
          <a:lstStyle/>
          <a:p>
            <a:pPr lvl="0"/>
            <a:r>
              <a:rPr lang="en-US" noProof="0"/>
              <a:t>Click icon to add picture</a:t>
            </a:r>
            <a:endParaRPr lang="es-ES" noProof="0"/>
          </a:p>
        </p:txBody>
      </p:sp>
      <p:sp>
        <p:nvSpPr>
          <p:cNvPr id="13" name="Text Placeholder 12"/>
          <p:cNvSpPr>
            <a:spLocks noGrp="1"/>
          </p:cNvSpPr>
          <p:nvPr>
            <p:ph type="body" sz="quarter" idx="17"/>
          </p:nvPr>
        </p:nvSpPr>
        <p:spPr>
          <a:xfrm>
            <a:off x="3791745" y="1557338"/>
            <a:ext cx="7439289"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9" name="Text Placeholder 6"/>
          <p:cNvSpPr>
            <a:spLocks noGrp="1"/>
          </p:cNvSpPr>
          <p:nvPr>
            <p:ph type="body" sz="quarter" idx="10"/>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18" name="Slide Number Placeholder 5"/>
          <p:cNvSpPr>
            <a:spLocks noGrp="1"/>
          </p:cNvSpPr>
          <p:nvPr>
            <p:ph type="sldNum" sz="quarter" idx="18"/>
          </p:nvPr>
        </p:nvSpPr>
        <p:spPr/>
        <p:txBody>
          <a:bodyPr/>
          <a:lstStyle>
            <a:lvl1pPr algn="r">
              <a:defRPr sz="1200">
                <a:solidFill>
                  <a:schemeClr val="bg1"/>
                </a:solidFill>
              </a:defRPr>
            </a:lvl1pPr>
          </a:lstStyle>
          <a:p>
            <a:pPr>
              <a:defRPr/>
            </a:pPr>
            <a:fld id="{25EAB667-C754-4B7D-A801-9A98C7E63C3B}"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190936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rt title and content">
    <p:spTree>
      <p:nvGrpSpPr>
        <p:cNvPr id="1" name=""/>
        <p:cNvGrpSpPr/>
        <p:nvPr/>
      </p:nvGrpSpPr>
      <p:grpSpPr>
        <a:xfrm>
          <a:off x="0" y="0"/>
          <a:ext cx="0" cy="0"/>
          <a:chOff x="0" y="0"/>
          <a:chExt cx="0" cy="0"/>
        </a:xfrm>
      </p:grpSpPr>
      <p:cxnSp>
        <p:nvCxnSpPr>
          <p:cNvPr id="8" name="Straight Connector 7"/>
          <p:cNvCxnSpPr/>
          <p:nvPr userDrawn="1"/>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userDrawn="1"/>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userDrawn="1"/>
        </p:nvSpPr>
        <p:spPr>
          <a:xfrm>
            <a:off x="1007534"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userDrawn="1"/>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userDrawn="1"/>
        </p:nvSpPr>
        <p:spPr>
          <a:xfrm>
            <a:off x="3647051" y="1546592"/>
            <a:ext cx="7584843" cy="722376"/>
          </a:xfrm>
          <a:prstGeom prst="rect">
            <a:avLst/>
          </a:prstGeom>
          <a:solidFill>
            <a:srgbClr val="233B8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Text Placeholder 27"/>
          <p:cNvSpPr>
            <a:spLocks noGrp="1"/>
          </p:cNvSpPr>
          <p:nvPr>
            <p:ph type="body" sz="quarter" idx="12"/>
          </p:nvPr>
        </p:nvSpPr>
        <p:spPr>
          <a:xfrm>
            <a:off x="3887754" y="2420888"/>
            <a:ext cx="5568619" cy="504056"/>
          </a:xfrm>
          <a:prstGeom prst="rect">
            <a:avLst/>
          </a:prstGeo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3887754" y="3068961"/>
            <a:ext cx="5568619" cy="2231653"/>
          </a:xfrm>
          <a:prstGeom prst="rect">
            <a:avLst/>
          </a:prstGeom>
        </p:spPr>
        <p:txBody>
          <a:bodyPr/>
          <a:lstStyle>
            <a:lvl1pPr marL="0" indent="0">
              <a:buNone/>
              <a:defRPr sz="1600" b="0">
                <a:solidFill>
                  <a:schemeClr val="tx1"/>
                </a:solidFill>
              </a:defRPr>
            </a:lvl1pPr>
          </a:lstStyle>
          <a:p>
            <a:pPr lvl="0"/>
            <a:r>
              <a:rPr lang="en-US"/>
              <a:t>Click to edit Master text styles</a:t>
            </a:r>
          </a:p>
        </p:txBody>
      </p:sp>
      <p:sp>
        <p:nvSpPr>
          <p:cNvPr id="9" name="Picture Placeholder 8"/>
          <p:cNvSpPr>
            <a:spLocks noGrp="1"/>
          </p:cNvSpPr>
          <p:nvPr>
            <p:ph type="pic" sz="quarter" idx="15"/>
          </p:nvPr>
        </p:nvSpPr>
        <p:spPr>
          <a:xfrm>
            <a:off x="1011731" y="1556792"/>
            <a:ext cx="2639484" cy="2448272"/>
          </a:xfrm>
          <a:prstGeom prst="rect">
            <a:avLst/>
          </a:prstGeom>
        </p:spPr>
        <p:txBody>
          <a:bodyPr/>
          <a:lstStyle/>
          <a:p>
            <a:pPr lvl="0"/>
            <a:r>
              <a:rPr lang="en-US" noProof="0"/>
              <a:t>Click icon to add picture</a:t>
            </a:r>
            <a:endParaRPr lang="es-ES" noProof="0" dirty="0"/>
          </a:p>
        </p:txBody>
      </p:sp>
      <p:sp>
        <p:nvSpPr>
          <p:cNvPr id="11" name="Picture Placeholder 10"/>
          <p:cNvSpPr>
            <a:spLocks noGrp="1"/>
          </p:cNvSpPr>
          <p:nvPr>
            <p:ph type="pic" sz="quarter" idx="16"/>
          </p:nvPr>
        </p:nvSpPr>
        <p:spPr>
          <a:xfrm>
            <a:off x="1007534" y="3994150"/>
            <a:ext cx="2639484" cy="2448986"/>
          </a:xfrm>
          <a:prstGeom prst="rect">
            <a:avLst/>
          </a:prstGeom>
        </p:spPr>
        <p:txBody>
          <a:bodyPr/>
          <a:lstStyle/>
          <a:p>
            <a:pPr lvl="0"/>
            <a:r>
              <a:rPr lang="en-US" noProof="0"/>
              <a:t>Click icon to add picture</a:t>
            </a:r>
            <a:endParaRPr lang="es-ES" noProof="0"/>
          </a:p>
        </p:txBody>
      </p:sp>
      <p:sp>
        <p:nvSpPr>
          <p:cNvPr id="13" name="Text Placeholder 12"/>
          <p:cNvSpPr>
            <a:spLocks noGrp="1"/>
          </p:cNvSpPr>
          <p:nvPr>
            <p:ph type="body" sz="quarter" idx="17"/>
          </p:nvPr>
        </p:nvSpPr>
        <p:spPr>
          <a:xfrm>
            <a:off x="3791745" y="1557338"/>
            <a:ext cx="7439289"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8" name="Text Placeholder 6"/>
          <p:cNvSpPr>
            <a:spLocks noGrp="1"/>
          </p:cNvSpPr>
          <p:nvPr>
            <p:ph type="body" sz="quarter" idx="10"/>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17" name="Slide Number Placeholder 5"/>
          <p:cNvSpPr>
            <a:spLocks noGrp="1"/>
          </p:cNvSpPr>
          <p:nvPr>
            <p:ph type="sldNum" sz="quarter" idx="18"/>
          </p:nvPr>
        </p:nvSpPr>
        <p:spPr/>
        <p:txBody>
          <a:bodyPr/>
          <a:lstStyle>
            <a:lvl1pPr algn="r">
              <a:defRPr sz="1200">
                <a:solidFill>
                  <a:schemeClr val="bg1"/>
                </a:solidFill>
              </a:defRPr>
            </a:lvl1pPr>
          </a:lstStyle>
          <a:p>
            <a:pPr>
              <a:defRPr/>
            </a:pPr>
            <a:fld id="{69A9F4AD-2584-45CA-BDFE-CD0A2DCA236B}"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168285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cxnSp>
        <p:nvCxnSpPr>
          <p:cNvPr id="8" name="Straight Connector 7"/>
          <p:cNvCxnSpPr/>
          <p:nvPr userDrawn="1"/>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007534" y="1557339"/>
            <a:ext cx="2643717" cy="4886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userDrawn="1"/>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userDrawn="1"/>
        </p:nvSpPr>
        <p:spPr>
          <a:xfrm>
            <a:off x="1007435" y="1546592"/>
            <a:ext cx="10224459" cy="722376"/>
          </a:xfrm>
          <a:prstGeom prst="rect">
            <a:avLst/>
          </a:prstGeom>
          <a:solidFill>
            <a:srgbClr val="233B8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Text Placeholder 27"/>
          <p:cNvSpPr>
            <a:spLocks noGrp="1"/>
          </p:cNvSpPr>
          <p:nvPr>
            <p:ph type="body" sz="quarter" idx="12"/>
          </p:nvPr>
        </p:nvSpPr>
        <p:spPr>
          <a:xfrm>
            <a:off x="3887754" y="2420888"/>
            <a:ext cx="5568619" cy="504056"/>
          </a:xfrm>
          <a:prstGeom prst="rect">
            <a:avLst/>
          </a:prstGeo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3887754" y="3068961"/>
            <a:ext cx="5568619" cy="2231653"/>
          </a:xfrm>
          <a:prstGeom prst="rect">
            <a:avLst/>
          </a:prstGeom>
        </p:spPr>
        <p:txBody>
          <a:bodyPr/>
          <a:lstStyle>
            <a:lvl1pPr marL="0" indent="0">
              <a:buNone/>
              <a:defRPr sz="1600" b="0">
                <a:solidFill>
                  <a:schemeClr val="tx1"/>
                </a:solidFill>
              </a:defRPr>
            </a:lvl1pPr>
          </a:lstStyle>
          <a:p>
            <a:pPr lvl="0"/>
            <a:r>
              <a:rPr lang="en-US"/>
              <a:t>Click to edit Master text styles</a:t>
            </a:r>
          </a:p>
        </p:txBody>
      </p:sp>
      <p:sp>
        <p:nvSpPr>
          <p:cNvPr id="9" name="Picture Placeholder 8"/>
          <p:cNvSpPr>
            <a:spLocks noGrp="1"/>
          </p:cNvSpPr>
          <p:nvPr>
            <p:ph type="pic" sz="quarter" idx="15"/>
          </p:nvPr>
        </p:nvSpPr>
        <p:spPr>
          <a:xfrm>
            <a:off x="1011731" y="2268968"/>
            <a:ext cx="2639484" cy="2096136"/>
          </a:xfrm>
          <a:prstGeom prst="rect">
            <a:avLst/>
          </a:prstGeom>
        </p:spPr>
        <p:txBody>
          <a:bodyPr/>
          <a:lstStyle/>
          <a:p>
            <a:pPr lvl="0"/>
            <a:r>
              <a:rPr lang="en-US" noProof="0"/>
              <a:t>Click icon to add picture</a:t>
            </a:r>
            <a:endParaRPr lang="es-ES" noProof="0" dirty="0"/>
          </a:p>
        </p:txBody>
      </p:sp>
      <p:sp>
        <p:nvSpPr>
          <p:cNvPr id="11" name="Picture Placeholder 10"/>
          <p:cNvSpPr>
            <a:spLocks noGrp="1"/>
          </p:cNvSpPr>
          <p:nvPr>
            <p:ph type="pic" sz="quarter" idx="16"/>
          </p:nvPr>
        </p:nvSpPr>
        <p:spPr>
          <a:xfrm>
            <a:off x="1007534" y="4365104"/>
            <a:ext cx="2639484" cy="2078032"/>
          </a:xfrm>
          <a:prstGeom prst="rect">
            <a:avLst/>
          </a:prstGeom>
        </p:spPr>
        <p:txBody>
          <a:bodyPr/>
          <a:lstStyle/>
          <a:p>
            <a:pPr lvl="0"/>
            <a:r>
              <a:rPr lang="en-US" noProof="0"/>
              <a:t>Click icon to add picture</a:t>
            </a:r>
            <a:endParaRPr lang="es-ES" noProof="0"/>
          </a:p>
        </p:txBody>
      </p:sp>
      <p:sp>
        <p:nvSpPr>
          <p:cNvPr id="13" name="Text Placeholder 12"/>
          <p:cNvSpPr>
            <a:spLocks noGrp="1"/>
          </p:cNvSpPr>
          <p:nvPr>
            <p:ph type="body" sz="quarter" idx="17"/>
          </p:nvPr>
        </p:nvSpPr>
        <p:spPr>
          <a:xfrm>
            <a:off x="1103446" y="1557338"/>
            <a:ext cx="10127588"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4" name="Text Placeholder 6"/>
          <p:cNvSpPr>
            <a:spLocks noGrp="1"/>
          </p:cNvSpPr>
          <p:nvPr>
            <p:ph type="body" sz="quarter" idx="10"/>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16" name="Slide Number Placeholder 5"/>
          <p:cNvSpPr>
            <a:spLocks noGrp="1"/>
          </p:cNvSpPr>
          <p:nvPr>
            <p:ph type="sldNum" sz="quarter" idx="18"/>
          </p:nvPr>
        </p:nvSpPr>
        <p:spPr/>
        <p:txBody>
          <a:bodyPr/>
          <a:lstStyle>
            <a:lvl1pPr algn="r">
              <a:defRPr sz="1200">
                <a:solidFill>
                  <a:schemeClr val="bg1"/>
                </a:solidFill>
              </a:defRPr>
            </a:lvl1pPr>
          </a:lstStyle>
          <a:p>
            <a:pPr>
              <a:defRPr/>
            </a:pPr>
            <a:fld id="{F98A0278-FDF5-4D87-A0F4-27A9E5C8C0F4}"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106676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blue shape">
    <p:spTree>
      <p:nvGrpSpPr>
        <p:cNvPr id="1" name=""/>
        <p:cNvGrpSpPr/>
        <p:nvPr/>
      </p:nvGrpSpPr>
      <p:grpSpPr>
        <a:xfrm>
          <a:off x="0" y="0"/>
          <a:ext cx="0" cy="0"/>
          <a:chOff x="0" y="0"/>
          <a:chExt cx="0" cy="0"/>
        </a:xfrm>
      </p:grpSpPr>
      <p:cxnSp>
        <p:nvCxnSpPr>
          <p:cNvPr id="7" name="Straight Connector 6"/>
          <p:cNvCxnSpPr/>
          <p:nvPr userDrawn="1"/>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007534" y="1557339"/>
            <a:ext cx="2643717" cy="4886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userDrawn="1"/>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userDrawn="1"/>
        </p:nvSpPr>
        <p:spPr>
          <a:xfrm>
            <a:off x="1007435" y="1546592"/>
            <a:ext cx="10224459" cy="722376"/>
          </a:xfrm>
          <a:prstGeom prst="rect">
            <a:avLst/>
          </a:prstGeom>
          <a:solidFill>
            <a:srgbClr val="233B8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userDrawn="1"/>
        </p:nvSpPr>
        <p:spPr>
          <a:xfrm>
            <a:off x="1007435" y="5720760"/>
            <a:ext cx="2639616" cy="722376"/>
          </a:xfrm>
          <a:prstGeom prst="rect">
            <a:avLst/>
          </a:prstGeom>
          <a:solidFill>
            <a:srgbClr val="233B85"/>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p:cNvSpPr/>
          <p:nvPr userDrawn="1"/>
        </p:nvSpPr>
        <p:spPr>
          <a:xfrm>
            <a:off x="1007534" y="2268538"/>
            <a:ext cx="2639484" cy="34528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 Placeholder 27"/>
          <p:cNvSpPr>
            <a:spLocks noGrp="1"/>
          </p:cNvSpPr>
          <p:nvPr>
            <p:ph type="body" sz="quarter" idx="12"/>
          </p:nvPr>
        </p:nvSpPr>
        <p:spPr>
          <a:xfrm>
            <a:off x="3887754" y="2420888"/>
            <a:ext cx="5568619" cy="504056"/>
          </a:xfrm>
          <a:prstGeom prst="rect">
            <a:avLst/>
          </a:prstGeo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3887754" y="3068961"/>
            <a:ext cx="5568619" cy="2231653"/>
          </a:xfrm>
          <a:prstGeom prst="rect">
            <a:avLst/>
          </a:prstGeom>
        </p:spPr>
        <p:txBody>
          <a:bodyPr/>
          <a:lstStyle>
            <a:lvl1pPr marL="0" indent="0">
              <a:buNone/>
              <a:defRPr sz="1600" b="0">
                <a:solidFill>
                  <a:schemeClr val="tx1"/>
                </a:solidFill>
              </a:defRPr>
            </a:lvl1pPr>
          </a:lstStyle>
          <a:p>
            <a:pPr lvl="0"/>
            <a:r>
              <a:rPr lang="en-US"/>
              <a:t>Click to edit Master text styles</a:t>
            </a:r>
          </a:p>
        </p:txBody>
      </p:sp>
      <p:sp>
        <p:nvSpPr>
          <p:cNvPr id="13" name="Text Placeholder 12"/>
          <p:cNvSpPr>
            <a:spLocks noGrp="1"/>
          </p:cNvSpPr>
          <p:nvPr>
            <p:ph type="body" sz="quarter" idx="17"/>
          </p:nvPr>
        </p:nvSpPr>
        <p:spPr>
          <a:xfrm>
            <a:off x="1103446" y="1557338"/>
            <a:ext cx="10127588"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9" name="Picture Placeholder 8"/>
          <p:cNvSpPr>
            <a:spLocks noGrp="1"/>
          </p:cNvSpPr>
          <p:nvPr>
            <p:ph type="pic" sz="quarter" idx="15"/>
          </p:nvPr>
        </p:nvSpPr>
        <p:spPr>
          <a:xfrm>
            <a:off x="1011731" y="2268968"/>
            <a:ext cx="2639484" cy="3451792"/>
          </a:xfrm>
          <a:prstGeom prst="rect">
            <a:avLst/>
          </a:prstGeom>
        </p:spPr>
        <p:txBody>
          <a:bodyPr/>
          <a:lstStyle/>
          <a:p>
            <a:pPr lvl="0"/>
            <a:r>
              <a:rPr lang="en-US" noProof="0"/>
              <a:t>Click icon to add picture</a:t>
            </a:r>
            <a:endParaRPr lang="es-ES" noProof="0" dirty="0"/>
          </a:p>
        </p:txBody>
      </p:sp>
      <p:sp>
        <p:nvSpPr>
          <p:cNvPr id="18" name="Text Placeholder 6"/>
          <p:cNvSpPr>
            <a:spLocks noGrp="1"/>
          </p:cNvSpPr>
          <p:nvPr>
            <p:ph type="body" sz="quarter" idx="10"/>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15" name="Slide Number Placeholder 5"/>
          <p:cNvSpPr>
            <a:spLocks noGrp="1"/>
          </p:cNvSpPr>
          <p:nvPr>
            <p:ph type="sldNum" sz="quarter" idx="18"/>
          </p:nvPr>
        </p:nvSpPr>
        <p:spPr/>
        <p:txBody>
          <a:bodyPr/>
          <a:lstStyle>
            <a:lvl1pPr algn="r">
              <a:defRPr sz="1200">
                <a:solidFill>
                  <a:schemeClr val="bg1"/>
                </a:solidFill>
              </a:defRPr>
            </a:lvl1pPr>
          </a:lstStyle>
          <a:p>
            <a:pPr>
              <a:defRPr/>
            </a:pPr>
            <a:fld id="{99332252-2F39-4B0D-A3AB-F59D08F727B8}"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3930537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2 Marcador de contenido"/>
          <p:cNvSpPr>
            <a:spLocks noGrp="1"/>
          </p:cNvSpPr>
          <p:nvPr>
            <p:ph idx="10"/>
          </p:nvPr>
        </p:nvSpPr>
        <p:spPr>
          <a:xfrm>
            <a:off x="623392" y="1556793"/>
            <a:ext cx="5376597" cy="4608511"/>
          </a:xfrm>
          <a:prstGeom prst="rect">
            <a:avLst/>
          </a:prstGeom>
        </p:spPr>
        <p:txBody>
          <a:bodyPr/>
          <a:lstStyle>
            <a:lvl1pPr marL="342900" indent="-342900">
              <a:buSzPct val="150000"/>
              <a:buFontTx/>
              <a:buBlip>
                <a:blip r:embed="rId2"/>
              </a:buBlip>
              <a:defRPr sz="2000" b="1">
                <a:solidFill>
                  <a:srgbClr val="233B85"/>
                </a:solidFill>
                <a:latin typeface="+mn-lt"/>
              </a:defRPr>
            </a:lvl1pPr>
            <a:lvl2pPr marL="742950" indent="-285750">
              <a:buFont typeface="Arial" pitchFamily="34" charset="0"/>
              <a:buChar char="•"/>
              <a:defRPr sz="2000">
                <a:solidFill>
                  <a:schemeClr val="tx1"/>
                </a:solidFill>
                <a:latin typeface="+mn-lt"/>
              </a:defRPr>
            </a:lvl2pPr>
            <a:lvl3pPr marL="1143000" indent="-228600">
              <a:buClr>
                <a:schemeClr val="accent1"/>
              </a:buClr>
              <a:buSzPct val="100000"/>
              <a:buFont typeface="Calibri" pitchFamily="34" charset="0"/>
              <a:buChar char="▪"/>
              <a:defRPr sz="1800">
                <a:latin typeface="+mn-lt"/>
              </a:defRPr>
            </a:lvl3pPr>
            <a:lvl4pPr>
              <a:defRPr sz="1600">
                <a:latin typeface="+mn-lt"/>
              </a:defRPr>
            </a:lvl4pPr>
            <a:lvl5pPr marL="2057400" indent="-228600">
              <a:buClr>
                <a:schemeClr val="accent1"/>
              </a:buClr>
              <a:buFont typeface="Wingdings" pitchFamily="2" charset="2"/>
              <a:buChar char="Ø"/>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1" name="2 Marcador de contenido"/>
          <p:cNvSpPr>
            <a:spLocks noGrp="1"/>
          </p:cNvSpPr>
          <p:nvPr>
            <p:ph idx="11"/>
          </p:nvPr>
        </p:nvSpPr>
        <p:spPr>
          <a:xfrm>
            <a:off x="6192011" y="1556793"/>
            <a:ext cx="5376597" cy="4608511"/>
          </a:xfrm>
          <a:prstGeom prst="rect">
            <a:avLst/>
          </a:prstGeom>
        </p:spPr>
        <p:txBody>
          <a:bodyPr/>
          <a:lstStyle>
            <a:lvl1pPr marL="342900" indent="-342900">
              <a:buSzPct val="150000"/>
              <a:buFontTx/>
              <a:buBlip>
                <a:blip r:embed="rId2"/>
              </a:buBlip>
              <a:defRPr sz="2000" b="1">
                <a:solidFill>
                  <a:srgbClr val="233B85"/>
                </a:solidFill>
                <a:latin typeface="+mn-lt"/>
              </a:defRPr>
            </a:lvl1pPr>
            <a:lvl2pPr marL="742950" indent="-285750">
              <a:buFont typeface="Arial" pitchFamily="34" charset="0"/>
              <a:buChar char="•"/>
              <a:defRPr sz="2000">
                <a:solidFill>
                  <a:schemeClr val="tx1"/>
                </a:solidFill>
                <a:latin typeface="+mn-lt"/>
              </a:defRPr>
            </a:lvl2pPr>
            <a:lvl3pPr marL="1143000" indent="-228600">
              <a:buClr>
                <a:schemeClr val="accent1"/>
              </a:buClr>
              <a:buSzPct val="100000"/>
              <a:buFont typeface="Calibri" pitchFamily="34" charset="0"/>
              <a:buChar char="▪"/>
              <a:defRPr sz="1800">
                <a:latin typeface="+mn-lt"/>
              </a:defRPr>
            </a:lvl3pPr>
            <a:lvl4pPr>
              <a:defRPr sz="1600">
                <a:latin typeface="+mn-lt"/>
              </a:defRPr>
            </a:lvl4pPr>
            <a:lvl5pPr marL="2057400" indent="-228600">
              <a:buClr>
                <a:schemeClr val="accent1"/>
              </a:buClr>
              <a:buFont typeface="Wingdings" pitchFamily="2" charset="2"/>
              <a:buChar char="Ø"/>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3" name="Text Placeholder 6"/>
          <p:cNvSpPr>
            <a:spLocks noGrp="1"/>
          </p:cNvSpPr>
          <p:nvPr>
            <p:ph type="body" sz="quarter" idx="12"/>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5" name="Slide Number Placeholder 5"/>
          <p:cNvSpPr>
            <a:spLocks noGrp="1"/>
          </p:cNvSpPr>
          <p:nvPr>
            <p:ph type="sldNum" sz="quarter" idx="13"/>
          </p:nvPr>
        </p:nvSpPr>
        <p:spPr/>
        <p:txBody>
          <a:bodyPr/>
          <a:lstStyle>
            <a:lvl1pPr>
              <a:defRPr/>
            </a:lvl1pPr>
          </a:lstStyle>
          <a:p>
            <a:pPr>
              <a:defRPr/>
            </a:pPr>
            <a:fld id="{10B8F6AF-B591-401B-AF27-D494963A4218}"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379619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Rectangle 4"/>
          <p:cNvSpPr/>
          <p:nvPr userDrawn="1"/>
        </p:nvSpPr>
        <p:spPr>
          <a:xfrm>
            <a:off x="-6350" y="0"/>
            <a:ext cx="12240684" cy="6858000"/>
          </a:xfrm>
          <a:prstGeom prst="rect">
            <a:avLst/>
          </a:prstGeom>
          <a:gradFill flip="none" rotWithShape="1">
            <a:gsLst>
              <a:gs pos="100000">
                <a:srgbClr val="233B85"/>
              </a:gs>
              <a:gs pos="100000">
                <a:schemeClr val="accent1">
                  <a:tint val="23500"/>
                  <a:satMod val="160000"/>
                </a:schemeClr>
              </a:gs>
            </a:gsLst>
            <a:lin ang="5400000" scaled="0"/>
            <a:tileRect/>
          </a:gradFill>
          <a:ln>
            <a:solidFill>
              <a:srgbClr val="233B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grpSp>
        <p:nvGrpSpPr>
          <p:cNvPr id="6" name="Group 7"/>
          <p:cNvGrpSpPr>
            <a:grpSpLocks/>
          </p:cNvGrpSpPr>
          <p:nvPr userDrawn="1"/>
        </p:nvGrpSpPr>
        <p:grpSpPr bwMode="auto">
          <a:xfrm>
            <a:off x="4032251" y="411163"/>
            <a:ext cx="4080933" cy="2087562"/>
            <a:chOff x="1907704" y="438458"/>
            <a:chExt cx="5544616" cy="3782630"/>
          </a:xfrm>
        </p:grpSpPr>
        <p:pic>
          <p:nvPicPr>
            <p:cNvPr id="7" name="Picture 2"/>
            <p:cNvPicPr>
              <a:picLocks noChangeAspect="1" noChangeArrowheads="1"/>
            </p:cNvPicPr>
            <p:nvPr/>
          </p:nvPicPr>
          <p:blipFill>
            <a:blip r:embed="rId2">
              <a:clrChange>
                <a:clrFrom>
                  <a:srgbClr val="2C478D"/>
                </a:clrFrom>
                <a:clrTo>
                  <a:srgbClr val="2C478D">
                    <a:alpha val="0"/>
                  </a:srgbClr>
                </a:clrTo>
              </a:clrChange>
              <a:extLst>
                <a:ext uri="{28A0092B-C50C-407E-A947-70E740481C1C}">
                  <a14:useLocalDpi xmlns:a14="http://schemas.microsoft.com/office/drawing/2010/main" val="0"/>
                </a:ext>
              </a:extLst>
            </a:blip>
            <a:srcRect l="11250" t="37793" r="72267" b="33203"/>
            <a:stretch>
              <a:fillRect/>
            </a:stretch>
          </p:blipFill>
          <p:spPr bwMode="auto">
            <a:xfrm>
              <a:off x="3736273" y="438458"/>
              <a:ext cx="1627815" cy="229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clrChange>
                <a:clrFrom>
                  <a:srgbClr val="2C478D"/>
                </a:clrFrom>
                <a:clrTo>
                  <a:srgbClr val="2C478D">
                    <a:alpha val="0"/>
                  </a:srgbClr>
                </a:clrTo>
              </a:clrChange>
              <a:extLst>
                <a:ext uri="{28A0092B-C50C-407E-A947-70E740481C1C}">
                  <a14:useLocalDpi xmlns:a14="http://schemas.microsoft.com/office/drawing/2010/main" val="0"/>
                </a:ext>
              </a:extLst>
            </a:blip>
            <a:srcRect l="31085" t="55238" r="34644" b="38982"/>
            <a:stretch>
              <a:fillRect/>
            </a:stretch>
          </p:blipFill>
          <p:spPr bwMode="auto">
            <a:xfrm>
              <a:off x="2843808" y="3764518"/>
              <a:ext cx="3384376" cy="45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clrChange>
                <a:clrFrom>
                  <a:srgbClr val="2C478D"/>
                </a:clrFrom>
                <a:clrTo>
                  <a:srgbClr val="2C478D">
                    <a:alpha val="0"/>
                  </a:srgbClr>
                </a:clrTo>
              </a:clrChange>
              <a:extLst>
                <a:ext uri="{28A0092B-C50C-407E-A947-70E740481C1C}">
                  <a14:useLocalDpi xmlns:a14="http://schemas.microsoft.com/office/drawing/2010/main" val="0"/>
                </a:ext>
              </a:extLst>
            </a:blip>
            <a:srcRect l="31085" t="50198" r="26678" b="44984"/>
            <a:stretch>
              <a:fillRect/>
            </a:stretch>
          </p:blipFill>
          <p:spPr bwMode="auto">
            <a:xfrm>
              <a:off x="2483768" y="3332470"/>
              <a:ext cx="4171080" cy="38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clrChange>
                <a:clrFrom>
                  <a:srgbClr val="2C478D"/>
                </a:clrFrom>
                <a:clrTo>
                  <a:srgbClr val="2C478D">
                    <a:alpha val="0"/>
                  </a:srgbClr>
                </a:clrTo>
              </a:clrChange>
              <a:extLst>
                <a:ext uri="{28A0092B-C50C-407E-A947-70E740481C1C}">
                  <a14:useLocalDpi xmlns:a14="http://schemas.microsoft.com/office/drawing/2010/main" val="0"/>
                </a:ext>
              </a:extLst>
            </a:blip>
            <a:srcRect l="32112" t="44119" r="26398" b="50281"/>
            <a:stretch>
              <a:fillRect/>
            </a:stretch>
          </p:blipFill>
          <p:spPr bwMode="auto">
            <a:xfrm>
              <a:off x="2562853" y="2828414"/>
              <a:ext cx="4097379" cy="44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2">
              <a:clrChange>
                <a:clrFrom>
                  <a:srgbClr val="2C478D"/>
                </a:clrFrom>
                <a:clrTo>
                  <a:srgbClr val="2C478D">
                    <a:alpha val="0"/>
                  </a:srgbClr>
                </a:clrTo>
              </a:clrChange>
              <a:extLst>
                <a:ext uri="{28A0092B-C50C-407E-A947-70E740481C1C}">
                  <a14:useLocalDpi xmlns:a14="http://schemas.microsoft.com/office/drawing/2010/main" val="0"/>
                </a:ext>
              </a:extLst>
            </a:blip>
            <a:srcRect l="29425" t="37793" r="69382" b="33203"/>
            <a:stretch>
              <a:fillRect/>
            </a:stretch>
          </p:blipFill>
          <p:spPr bwMode="auto">
            <a:xfrm rot="-5400000">
              <a:off x="3249371" y="1270723"/>
              <a:ext cx="145591" cy="282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a:clrChange>
                <a:clrFrom>
                  <a:srgbClr val="2C478D"/>
                </a:clrFrom>
                <a:clrTo>
                  <a:srgbClr val="2C478D">
                    <a:alpha val="0"/>
                  </a:srgbClr>
                </a:clrTo>
              </a:clrChange>
              <a:extLst>
                <a:ext uri="{28A0092B-C50C-407E-A947-70E740481C1C}">
                  <a14:useLocalDpi xmlns:a14="http://schemas.microsoft.com/office/drawing/2010/main" val="0"/>
                </a:ext>
              </a:extLst>
            </a:blip>
            <a:srcRect l="29425" t="37793" r="69382" b="33203"/>
            <a:stretch>
              <a:fillRect/>
            </a:stretch>
          </p:blipFill>
          <p:spPr bwMode="auto">
            <a:xfrm rot="-5400000">
              <a:off x="4596909" y="1270723"/>
              <a:ext cx="145591" cy="282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2">
              <a:clrChange>
                <a:clrFrom>
                  <a:srgbClr val="2C478D"/>
                </a:clrFrom>
                <a:clrTo>
                  <a:srgbClr val="2C478D">
                    <a:alpha val="0"/>
                  </a:srgbClr>
                </a:clrTo>
              </a:clrChange>
              <a:extLst>
                <a:ext uri="{28A0092B-C50C-407E-A947-70E740481C1C}">
                  <a14:useLocalDpi xmlns:a14="http://schemas.microsoft.com/office/drawing/2010/main" val="0"/>
                </a:ext>
              </a:extLst>
            </a:blip>
            <a:srcRect l="29425" t="37793" r="69382" b="33203"/>
            <a:stretch>
              <a:fillRect/>
            </a:stretch>
          </p:blipFill>
          <p:spPr bwMode="auto">
            <a:xfrm rot="-5400000">
              <a:off x="5965061" y="1270723"/>
              <a:ext cx="145591" cy="282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17"/>
          <p:cNvSpPr>
            <a:spLocks noChangeArrowheads="1"/>
          </p:cNvSpPr>
          <p:nvPr userDrawn="1"/>
        </p:nvSpPr>
        <p:spPr bwMode="auto">
          <a:xfrm>
            <a:off x="-48683" y="3716338"/>
            <a:ext cx="12240684"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s-ES" sz="3200" b="0" i="1" u="none" strike="noStrike" kern="1200" cap="none" spc="0" normalizeH="0" baseline="0" noProof="0">
                <a:ln>
                  <a:noFill/>
                </a:ln>
                <a:solidFill>
                  <a:prstClr val="white"/>
                </a:solidFill>
                <a:effectLst/>
                <a:uLnTx/>
                <a:uFillTx/>
                <a:latin typeface="Calibri"/>
                <a:ea typeface="+mn-ea"/>
                <a:cs typeface="+mn-cs"/>
              </a:rPr>
              <a:t>T</a:t>
            </a:r>
            <a:r>
              <a:rPr kumimoji="0" lang="es-ES" sz="2800" b="0" i="1" u="none" strike="noStrike" kern="1200" cap="none" spc="0" normalizeH="0" baseline="0" noProof="0">
                <a:ln>
                  <a:noFill/>
                </a:ln>
                <a:solidFill>
                  <a:prstClr val="white"/>
                </a:solidFill>
                <a:effectLst/>
                <a:uLnTx/>
                <a:uFillTx/>
                <a:latin typeface="Calibri"/>
                <a:ea typeface="+mn-ea"/>
                <a:cs typeface="+mn-cs"/>
              </a:rPr>
              <a:t>HANK  YOU FOR YOUR ATTENTION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1"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8"/>
          <p:cNvSpPr>
            <a:spLocks noChangeArrowheads="1"/>
          </p:cNvSpPr>
          <p:nvPr userDrawn="1"/>
        </p:nvSpPr>
        <p:spPr bwMode="auto">
          <a:xfrm>
            <a:off x="71967" y="6308725"/>
            <a:ext cx="1199938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2000" b="0" i="1" u="none" strike="noStrike" kern="1200" cap="none" spc="0" normalizeH="0" baseline="0" noProof="0">
                <a:ln>
                  <a:noFill/>
                </a:ln>
                <a:solidFill>
                  <a:prstClr val="white"/>
                </a:solidFill>
                <a:effectLst/>
                <a:uLnTx/>
                <a:uFillTx/>
                <a:latin typeface="Calibri"/>
                <a:ea typeface="+mn-ea"/>
                <a:cs typeface="+mn-cs"/>
              </a:rPr>
              <a:t>www.UfMSecretariat.org</a:t>
            </a:r>
            <a:endParaRPr kumimoji="0" lang="fr-FR" sz="1800" b="0" i="1"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667" y="5872163"/>
            <a:ext cx="6242051" cy="23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Placeholder 17"/>
          <p:cNvSpPr>
            <a:spLocks noGrp="1"/>
          </p:cNvSpPr>
          <p:nvPr>
            <p:ph type="body" sz="quarter" idx="11"/>
          </p:nvPr>
        </p:nvSpPr>
        <p:spPr>
          <a:xfrm>
            <a:off x="5976325" y="5517232"/>
            <a:ext cx="6096000" cy="210468"/>
          </a:xfrm>
          <a:prstGeom prst="rect">
            <a:avLst/>
          </a:prstGeom>
        </p:spPr>
        <p:txBody>
          <a:bodyPr anchor="ctr"/>
          <a:lstStyle>
            <a:lvl1pPr marL="0" indent="0" algn="r">
              <a:buNone/>
              <a:defRPr sz="1600" b="0" i="0">
                <a:solidFill>
                  <a:schemeClr val="bg1">
                    <a:lumMod val="65000"/>
                  </a:schemeClr>
                </a:solidFill>
                <a:latin typeface="Arial" pitchFamily="34" charset="0"/>
                <a:cs typeface="Arial" pitchFamily="34" charset="0"/>
              </a:defRPr>
            </a:lvl1pPr>
          </a:lstStyle>
          <a:p>
            <a:pPr lvl="0"/>
            <a:r>
              <a:rPr lang="en-US"/>
              <a:t>Click to edit Master text styles</a:t>
            </a:r>
          </a:p>
        </p:txBody>
      </p:sp>
      <p:sp>
        <p:nvSpPr>
          <p:cNvPr id="19" name="Text Placeholder 17"/>
          <p:cNvSpPr>
            <a:spLocks noGrp="1"/>
          </p:cNvSpPr>
          <p:nvPr>
            <p:ph type="body" sz="quarter" idx="12"/>
          </p:nvPr>
        </p:nvSpPr>
        <p:spPr>
          <a:xfrm>
            <a:off x="5990411" y="5763704"/>
            <a:ext cx="6096000" cy="216024"/>
          </a:xfrm>
          <a:prstGeom prst="rect">
            <a:avLst/>
          </a:prstGeom>
        </p:spPr>
        <p:txBody>
          <a:bodyPr anchor="ctr"/>
          <a:lstStyle>
            <a:lvl1pPr marL="0" indent="0" algn="r">
              <a:buNone/>
              <a:defRPr sz="1600" b="0" i="1">
                <a:solidFill>
                  <a:schemeClr val="bg1">
                    <a:lumMod val="65000"/>
                  </a:schemeClr>
                </a:solidFill>
                <a:latin typeface="Arial" pitchFamily="34" charset="0"/>
                <a:cs typeface="Arial" pitchFamily="34" charset="0"/>
              </a:defRPr>
            </a:lvl1pPr>
          </a:lstStyle>
          <a:p>
            <a:pPr lvl="0"/>
            <a:r>
              <a:rPr lang="en-US"/>
              <a:t>Click to edit Master text styles</a:t>
            </a:r>
          </a:p>
        </p:txBody>
      </p:sp>
      <p:sp>
        <p:nvSpPr>
          <p:cNvPr id="20" name="Text Placeholder 17"/>
          <p:cNvSpPr>
            <a:spLocks noGrp="1"/>
          </p:cNvSpPr>
          <p:nvPr>
            <p:ph type="body" sz="quarter" idx="13"/>
          </p:nvPr>
        </p:nvSpPr>
        <p:spPr>
          <a:xfrm>
            <a:off x="5987864" y="6021288"/>
            <a:ext cx="6096000" cy="216024"/>
          </a:xfrm>
          <a:prstGeom prst="rect">
            <a:avLst/>
          </a:prstGeom>
        </p:spPr>
        <p:txBody>
          <a:bodyPr anchor="ctr"/>
          <a:lstStyle>
            <a:lvl1pPr marL="0" indent="0" algn="r">
              <a:buNone/>
              <a:defRPr sz="1600" i="1">
                <a:solidFill>
                  <a:schemeClr val="bg1">
                    <a:lumMod val="65000"/>
                  </a:schemeClr>
                </a:solidFill>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93783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4" descr="UFM_bola_griset"/>
          <p:cNvPicPr>
            <a:picLocks noChangeAspect="1" noChangeArrowheads="1"/>
          </p:cNvPicPr>
          <p:nvPr userDrawn="1"/>
        </p:nvPicPr>
        <p:blipFill>
          <a:blip r:embed="rId2">
            <a:extLst>
              <a:ext uri="{28A0092B-C50C-407E-A947-70E740481C1C}">
                <a14:useLocalDpi xmlns:a14="http://schemas.microsoft.com/office/drawing/2010/main" val="0"/>
              </a:ext>
            </a:extLst>
          </a:blip>
          <a:srcRect r="27118" b="36674"/>
          <a:stretch>
            <a:fillRect/>
          </a:stretch>
        </p:blipFill>
        <p:spPr bwMode="auto">
          <a:xfrm>
            <a:off x="7823200" y="4149726"/>
            <a:ext cx="4368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0" y="274638"/>
            <a:ext cx="12192000" cy="922114"/>
          </a:xfrm>
          <a:prstGeom prst="rect">
            <a:avLst/>
          </a:prstGeom>
        </p:spPr>
        <p:txBody>
          <a:bodyPr/>
          <a:lstStyle>
            <a:lvl1pPr>
              <a:defRPr sz="3400">
                <a:solidFill>
                  <a:srgbClr val="143264"/>
                </a:solidFill>
                <a:latin typeface="+mj-lt"/>
              </a:defRPr>
            </a:lvl1pPr>
          </a:lstStyle>
          <a:p>
            <a:r>
              <a:rPr lang="en-US"/>
              <a:t>Click to edit Master title style</a:t>
            </a:r>
            <a:endParaRPr lang="es-ES" dirty="0"/>
          </a:p>
        </p:txBody>
      </p:sp>
      <p:sp>
        <p:nvSpPr>
          <p:cNvPr id="3" name="2 Marcador de contenido"/>
          <p:cNvSpPr>
            <a:spLocks noGrp="1"/>
          </p:cNvSpPr>
          <p:nvPr>
            <p:ph idx="1"/>
          </p:nvPr>
        </p:nvSpPr>
        <p:spPr>
          <a:xfrm>
            <a:off x="239349" y="1268760"/>
            <a:ext cx="11617291" cy="4741987"/>
          </a:xfrm>
          <a:prstGeom prst="rect">
            <a:avLst/>
          </a:prstGeom>
        </p:spPr>
        <p:txBody>
          <a:bodyPr/>
          <a:lstStyle>
            <a:lvl1pPr>
              <a:defRPr sz="2400">
                <a:latin typeface="+mn-lt"/>
              </a:defRPr>
            </a:lvl1pPr>
            <a:lvl2pPr>
              <a:defRPr sz="2300">
                <a:solidFill>
                  <a:srgbClr val="2E8DC7"/>
                </a:solidFill>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5"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pPr>
              <a:defRPr/>
            </a:pPr>
            <a:fld id="{079A1FD8-EE22-442A-AB30-5911079ED224}" type="datetime1">
              <a:rPr lang="es-ES" smtClean="0"/>
              <a:pPr>
                <a:defRPr/>
              </a:pPr>
              <a:t>17/01/2020</a:t>
            </a:fld>
            <a:endParaRPr lang="es-ES"/>
          </a:p>
        </p:txBody>
      </p:sp>
      <p:sp>
        <p:nvSpPr>
          <p:cNvPr id="6" name="4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pPr>
              <a:defRPr/>
            </a:pPr>
            <a:endParaRPr lang="es-ES_tradnl"/>
          </a:p>
        </p:txBody>
      </p:sp>
      <p:sp>
        <p:nvSpPr>
          <p:cNvPr id="7"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pPr>
              <a:defRPr/>
            </a:pPr>
            <a:fld id="{7159CAA6-9BD4-4074-B4BA-D82FC3AEB9D1}" type="slidenum">
              <a:rPr lang="es-ES" smtClean="0"/>
              <a:pPr>
                <a:defRPr/>
              </a:pPr>
              <a:t>‹#›</a:t>
            </a:fld>
            <a:endParaRPr lang="es-ES"/>
          </a:p>
        </p:txBody>
      </p:sp>
    </p:spTree>
    <p:extLst>
      <p:ext uri="{BB962C8B-B14F-4D97-AF65-F5344CB8AC3E}">
        <p14:creationId xmlns:p14="http://schemas.microsoft.com/office/powerpoint/2010/main" val="1350198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6858000"/>
          </a:xfrm>
          <a:prstGeom prst="rect">
            <a:avLst/>
          </a:prstGeom>
          <a:solidFill>
            <a:srgbClr val="2E8DC7"/>
          </a:solidFill>
          <a:ln w="9525">
            <a:solidFill>
              <a:srgbClr val="2E8DC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3264"/>
              </a:solidFill>
              <a:effectLst/>
              <a:uLnTx/>
              <a:uFillTx/>
              <a:latin typeface="Calibri"/>
              <a:ea typeface="+mn-ea"/>
              <a:cs typeface="+mn-cs"/>
            </a:endParaRPr>
          </a:p>
        </p:txBody>
      </p:sp>
      <p:sp>
        <p:nvSpPr>
          <p:cNvPr id="2" name="1 Título"/>
          <p:cNvSpPr>
            <a:spLocks noGrp="1"/>
          </p:cNvSpPr>
          <p:nvPr>
            <p:ph type="ctrTitle"/>
          </p:nvPr>
        </p:nvSpPr>
        <p:spPr>
          <a:xfrm>
            <a:off x="1828800" y="4509121"/>
            <a:ext cx="10363200" cy="1470025"/>
          </a:xfrm>
          <a:ln>
            <a:noFill/>
          </a:ln>
        </p:spPr>
        <p:txBody>
          <a:bodyPr/>
          <a:lstStyle>
            <a:lvl1pPr algn="r">
              <a:defRPr lang="es-ES" sz="3600" b="1" kern="1200" dirty="0" smtClean="0">
                <a:solidFill>
                  <a:schemeClr val="bg1"/>
                </a:solidFill>
                <a:effectLst/>
                <a:latin typeface="Arial" pitchFamily="34" charset="0"/>
                <a:ea typeface="+mj-ea"/>
                <a:cs typeface="Arial" pitchFamily="34" charset="0"/>
              </a:defRPr>
            </a:lvl1pPr>
          </a:lstStyle>
          <a:p>
            <a:r>
              <a:rPr lang="en-US"/>
              <a:t>Click to edit Master title style</a:t>
            </a:r>
            <a:endParaRPr lang="es-ES" dirty="0"/>
          </a:p>
        </p:txBody>
      </p:sp>
    </p:spTree>
    <p:extLst>
      <p:ext uri="{BB962C8B-B14F-4D97-AF65-F5344CB8AC3E}">
        <p14:creationId xmlns:p14="http://schemas.microsoft.com/office/powerpoint/2010/main" val="152332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 name="Picture 4" descr="UFM_bola_griset"/>
          <p:cNvPicPr>
            <a:picLocks noChangeAspect="1" noChangeArrowheads="1"/>
          </p:cNvPicPr>
          <p:nvPr userDrawn="1"/>
        </p:nvPicPr>
        <p:blipFill>
          <a:blip r:embed="rId2">
            <a:extLst>
              <a:ext uri="{28A0092B-C50C-407E-A947-70E740481C1C}">
                <a14:useLocalDpi xmlns:a14="http://schemas.microsoft.com/office/drawing/2010/main" val="0"/>
              </a:ext>
            </a:extLst>
          </a:blip>
          <a:srcRect r="27118" b="36674"/>
          <a:stretch>
            <a:fillRect/>
          </a:stretch>
        </p:blipFill>
        <p:spPr bwMode="auto">
          <a:xfrm>
            <a:off x="7818967" y="4149726"/>
            <a:ext cx="4368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userDrawn="1"/>
        </p:nvSpPr>
        <p:spPr bwMode="auto">
          <a:xfrm>
            <a:off x="0" y="0"/>
            <a:ext cx="12192000" cy="260350"/>
          </a:xfrm>
          <a:prstGeom prst="rect">
            <a:avLst/>
          </a:prstGeom>
          <a:solidFill>
            <a:srgbClr val="233B85"/>
          </a:solidFill>
          <a:ln w="9525">
            <a:solidFill>
              <a:schemeClr val="tx1"/>
            </a:solidFill>
            <a:miter lim="800000"/>
            <a:headEnd/>
            <a:tailEnd/>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233B85"/>
                </a:solidFill>
              </a:ln>
              <a:solidFill>
                <a:prstClr val="black"/>
              </a:solidFill>
              <a:effectLst/>
              <a:uLnTx/>
              <a:uFillTx/>
              <a:latin typeface="Calibri"/>
              <a:ea typeface="+mn-ea"/>
              <a:cs typeface="+mn-cs"/>
            </a:endParaRPr>
          </a:p>
        </p:txBody>
      </p:sp>
      <p:sp>
        <p:nvSpPr>
          <p:cNvPr id="4" name="Slide Number Placeholder 5"/>
          <p:cNvSpPr>
            <a:spLocks noGrp="1"/>
          </p:cNvSpPr>
          <p:nvPr>
            <p:ph type="sldNum" sz="quarter" idx="10"/>
          </p:nvPr>
        </p:nvSpPr>
        <p:spPr/>
        <p:txBody>
          <a:bodyPr/>
          <a:lstStyle>
            <a:lvl1pPr algn="r">
              <a:defRPr sz="1200">
                <a:solidFill>
                  <a:schemeClr val="bg1"/>
                </a:solidFill>
              </a:defRPr>
            </a:lvl1pPr>
          </a:lstStyle>
          <a:p>
            <a:pPr>
              <a:defRPr/>
            </a:pPr>
            <a:fld id="{7B4D1D60-B10D-43C5-A635-D80411FF99AF}"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3465831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4" descr="UFM_bola_griset"/>
          <p:cNvPicPr>
            <a:picLocks noChangeAspect="1" noChangeArrowheads="1"/>
          </p:cNvPicPr>
          <p:nvPr/>
        </p:nvPicPr>
        <p:blipFill>
          <a:blip r:embed="rId2">
            <a:extLst>
              <a:ext uri="{28A0092B-C50C-407E-A947-70E740481C1C}">
                <a14:useLocalDpi xmlns:a14="http://schemas.microsoft.com/office/drawing/2010/main" val="0"/>
              </a:ext>
            </a:extLst>
          </a:blip>
          <a:srcRect r="27118" b="36674"/>
          <a:stretch>
            <a:fillRect/>
          </a:stretch>
        </p:blipFill>
        <p:spPr bwMode="auto">
          <a:xfrm>
            <a:off x="7823200" y="4149726"/>
            <a:ext cx="4368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0" y="274638"/>
            <a:ext cx="12192000" cy="922114"/>
          </a:xfrm>
        </p:spPr>
        <p:txBody>
          <a:bodyPr/>
          <a:lstStyle>
            <a:lvl1pPr>
              <a:defRPr sz="3400">
                <a:solidFill>
                  <a:srgbClr val="143264"/>
                </a:solidFill>
                <a:latin typeface="+mj-lt"/>
              </a:defRPr>
            </a:lvl1pPr>
          </a:lstStyle>
          <a:p>
            <a:r>
              <a:rPr lang="en-US"/>
              <a:t>Click to edit Master title style</a:t>
            </a:r>
            <a:endParaRPr lang="es-ES" dirty="0"/>
          </a:p>
        </p:txBody>
      </p:sp>
      <p:sp>
        <p:nvSpPr>
          <p:cNvPr id="3" name="2 Marcador de contenido"/>
          <p:cNvSpPr>
            <a:spLocks noGrp="1"/>
          </p:cNvSpPr>
          <p:nvPr>
            <p:ph idx="1"/>
          </p:nvPr>
        </p:nvSpPr>
        <p:spPr>
          <a:xfrm>
            <a:off x="239349" y="1268760"/>
            <a:ext cx="11617291" cy="4741987"/>
          </a:xfrm>
        </p:spPr>
        <p:txBody>
          <a:bodyPr/>
          <a:lstStyle>
            <a:lvl1pPr>
              <a:defRPr sz="2400">
                <a:latin typeface="+mn-lt"/>
              </a:defRPr>
            </a:lvl1pPr>
            <a:lvl2pPr>
              <a:defRPr sz="2300">
                <a:solidFill>
                  <a:srgbClr val="2E8DC7"/>
                </a:solidFill>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5"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fld id="{1D8BD707-D9CF-40AE-B4C6-C98DA3205C09}" type="datetimeFigureOut">
              <a:rPr lang="en-US" smtClean="0"/>
              <a:pPr/>
              <a:t>1/17/2020</a:t>
            </a:fld>
            <a:endParaRPr lang="en-US"/>
          </a:p>
        </p:txBody>
      </p:sp>
      <p:sp>
        <p:nvSpPr>
          <p:cNvPr id="6" name="4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endParaRPr lang="en-US"/>
          </a:p>
        </p:txBody>
      </p:sp>
      <p:sp>
        <p:nvSpPr>
          <p:cNvPr id="7"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9877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cxnSp>
        <p:nvCxnSpPr>
          <p:cNvPr id="8" name="Straight Connector 7"/>
          <p:cNvCxnSpPr/>
          <p:nvPr/>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0" y="1546225"/>
            <a:ext cx="264371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1" y="4005263"/>
            <a:ext cx="264795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0 Public\3 Communication\Pictures\E&amp;W_Gaza project\Gaza desal plant board.JPG"/>
          <p:cNvPicPr>
            <a:picLocks noChangeAspect="1" noChangeArrowheads="1"/>
          </p:cNvPicPr>
          <p:nvPr/>
        </p:nvPicPr>
        <p:blipFill>
          <a:blip r:embed="rId3">
            <a:extLst>
              <a:ext uri="{28A0092B-C50C-407E-A947-70E740481C1C}">
                <a14:useLocalDpi xmlns:a14="http://schemas.microsoft.com/office/drawing/2010/main" val="0"/>
              </a:ext>
            </a:extLst>
          </a:blip>
          <a:srcRect l="26193" t="5923" r="27649" b="21651"/>
          <a:stretch>
            <a:fillRect/>
          </a:stretch>
        </p:blipFill>
        <p:spPr bwMode="auto">
          <a:xfrm>
            <a:off x="1007534" y="2259013"/>
            <a:ext cx="264371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47017" y="1546226"/>
            <a:ext cx="7584016" cy="722313"/>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cxnSp>
        <p:nvCxnSpPr>
          <p:cNvPr id="13" name="Straight Connector 12"/>
          <p:cNvCxnSpPr/>
          <p:nvPr/>
        </p:nvCxnSpPr>
        <p:spPr>
          <a:xfrm>
            <a:off x="5374217" y="2411414"/>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07534"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03300" y="1546226"/>
            <a:ext cx="2643717" cy="720725"/>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8" name="Rectangle 17"/>
          <p:cNvSpPr/>
          <p:nvPr/>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s-ES" dirty="0"/>
          </a:p>
        </p:txBody>
      </p:sp>
      <p:sp>
        <p:nvSpPr>
          <p:cNvPr id="25" name="Text Placeholder 24"/>
          <p:cNvSpPr>
            <a:spLocks noGrp="1"/>
          </p:cNvSpPr>
          <p:nvPr>
            <p:ph type="body" sz="quarter" idx="10"/>
          </p:nvPr>
        </p:nvSpPr>
        <p:spPr>
          <a:xfrm>
            <a:off x="1007435" y="1557338"/>
            <a:ext cx="2647951"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6" name="Text Placeholder 24"/>
          <p:cNvSpPr>
            <a:spLocks noGrp="1"/>
          </p:cNvSpPr>
          <p:nvPr>
            <p:ph type="body" sz="quarter" idx="11"/>
          </p:nvPr>
        </p:nvSpPr>
        <p:spPr>
          <a:xfrm>
            <a:off x="3695733" y="1556792"/>
            <a:ext cx="7495112"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0" y="2420889"/>
            <a:ext cx="1558893" cy="2231653"/>
          </a:xfr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6" y="2420889"/>
            <a:ext cx="5568619" cy="2231653"/>
          </a:xfr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5" y="5742136"/>
            <a:ext cx="2647951" cy="711200"/>
          </a:xfrm>
        </p:spPr>
        <p:txBody>
          <a:bodyPr anchor="ctr"/>
          <a:lstStyle>
            <a:lvl1pPr marL="0" indent="0" algn="ctr">
              <a:buNone/>
              <a:defRPr sz="2000" b="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950083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8" name="Straight Connector 7"/>
          <p:cNvCxnSpPr/>
          <p:nvPr/>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0" y="1546225"/>
            <a:ext cx="264371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1" y="4005263"/>
            <a:ext cx="264795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0 Public\3 Communication\Pictures\E&amp;W_Gaza project\Gaza desal plant board.JPG"/>
          <p:cNvPicPr>
            <a:picLocks noChangeAspect="1" noChangeArrowheads="1"/>
          </p:cNvPicPr>
          <p:nvPr/>
        </p:nvPicPr>
        <p:blipFill>
          <a:blip r:embed="rId3">
            <a:extLst>
              <a:ext uri="{28A0092B-C50C-407E-A947-70E740481C1C}">
                <a14:useLocalDpi xmlns:a14="http://schemas.microsoft.com/office/drawing/2010/main" val="0"/>
              </a:ext>
            </a:extLst>
          </a:blip>
          <a:srcRect l="26193" t="5923" r="27649" b="21651"/>
          <a:stretch>
            <a:fillRect/>
          </a:stretch>
        </p:blipFill>
        <p:spPr bwMode="auto">
          <a:xfrm>
            <a:off x="1007534" y="2259013"/>
            <a:ext cx="264371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47017" y="1546226"/>
            <a:ext cx="7584016" cy="722313"/>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cxnSp>
        <p:nvCxnSpPr>
          <p:cNvPr id="13" name="Straight Connector 12"/>
          <p:cNvCxnSpPr/>
          <p:nvPr/>
        </p:nvCxnSpPr>
        <p:spPr>
          <a:xfrm>
            <a:off x="5374217" y="2411414"/>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07534"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03300" y="1546226"/>
            <a:ext cx="2643717" cy="720725"/>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8" name="Rectangle 17"/>
          <p:cNvSpPr/>
          <p:nvPr/>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s-ES" dirty="0"/>
          </a:p>
        </p:txBody>
      </p:sp>
      <p:sp>
        <p:nvSpPr>
          <p:cNvPr id="25" name="Text Placeholder 24"/>
          <p:cNvSpPr>
            <a:spLocks noGrp="1"/>
          </p:cNvSpPr>
          <p:nvPr>
            <p:ph type="body" sz="quarter" idx="10"/>
          </p:nvPr>
        </p:nvSpPr>
        <p:spPr>
          <a:xfrm>
            <a:off x="1007435" y="1557338"/>
            <a:ext cx="2647951" cy="711200"/>
          </a:xfrm>
          <a:solidFill>
            <a:schemeClr val="bg1"/>
          </a:solidFill>
        </p:spPr>
        <p:txBody>
          <a:bodyPr anchor="ctr"/>
          <a:lstStyle>
            <a:lvl1pPr marL="0" indent="0" algn="ctr">
              <a:buNone/>
              <a:defRPr sz="2000" b="1">
                <a:solidFill>
                  <a:schemeClr val="tx1">
                    <a:lumMod val="50000"/>
                    <a:lumOff val="50000"/>
                  </a:schemeClr>
                </a:solidFill>
              </a:defRPr>
            </a:lvl1pPr>
          </a:lstStyle>
          <a:p>
            <a:pPr lvl="0"/>
            <a:r>
              <a:rPr lang="en-US"/>
              <a:t>Click to edit Master text styles</a:t>
            </a:r>
          </a:p>
        </p:txBody>
      </p:sp>
      <p:sp>
        <p:nvSpPr>
          <p:cNvPr id="26" name="Text Placeholder 24"/>
          <p:cNvSpPr>
            <a:spLocks noGrp="1"/>
          </p:cNvSpPr>
          <p:nvPr>
            <p:ph type="body" sz="quarter" idx="11"/>
          </p:nvPr>
        </p:nvSpPr>
        <p:spPr>
          <a:xfrm>
            <a:off x="3695733" y="1556792"/>
            <a:ext cx="7495112"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0" y="2420889"/>
            <a:ext cx="1558893" cy="2231653"/>
          </a:xfr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6" y="2420889"/>
            <a:ext cx="5568619" cy="2231653"/>
          </a:xfr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5" y="5742136"/>
            <a:ext cx="2647951" cy="711200"/>
          </a:xfrm>
          <a:solidFill>
            <a:srgbClr val="143264"/>
          </a:solidFill>
        </p:spPr>
        <p:txBody>
          <a:bodyPr anchor="ctr"/>
          <a:lstStyle>
            <a:lvl1pPr marL="0" indent="0" algn="ctr">
              <a:buNone/>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36715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8" name="Straight Connector 7"/>
          <p:cNvCxnSpPr/>
          <p:nvPr/>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0" y="1546225"/>
            <a:ext cx="264371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1" y="4005263"/>
            <a:ext cx="264795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0 Public\3 Communication\Pictures\E&amp;W_Gaza project\Gaza desal plant board.JPG"/>
          <p:cNvPicPr>
            <a:picLocks noChangeAspect="1" noChangeArrowheads="1"/>
          </p:cNvPicPr>
          <p:nvPr/>
        </p:nvPicPr>
        <p:blipFill>
          <a:blip r:embed="rId3">
            <a:extLst>
              <a:ext uri="{28A0092B-C50C-407E-A947-70E740481C1C}">
                <a14:useLocalDpi xmlns:a14="http://schemas.microsoft.com/office/drawing/2010/main" val="0"/>
              </a:ext>
            </a:extLst>
          </a:blip>
          <a:srcRect l="26193" t="5923" r="27649" b="21651"/>
          <a:stretch>
            <a:fillRect/>
          </a:stretch>
        </p:blipFill>
        <p:spPr bwMode="auto">
          <a:xfrm>
            <a:off x="1007534" y="2259013"/>
            <a:ext cx="264371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47017" y="5732463"/>
            <a:ext cx="7584016" cy="723900"/>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cxnSp>
        <p:nvCxnSpPr>
          <p:cNvPr id="13" name="Straight Connector 12"/>
          <p:cNvCxnSpPr/>
          <p:nvPr/>
        </p:nvCxnSpPr>
        <p:spPr>
          <a:xfrm>
            <a:off x="5374217" y="2411414"/>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07534"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03300" y="1546226"/>
            <a:ext cx="2643717" cy="720725"/>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8" name="Rectangle 17"/>
          <p:cNvSpPr/>
          <p:nvPr/>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s-ES" dirty="0"/>
          </a:p>
        </p:txBody>
      </p:sp>
      <p:sp>
        <p:nvSpPr>
          <p:cNvPr id="25" name="Text Placeholder 24"/>
          <p:cNvSpPr>
            <a:spLocks noGrp="1"/>
          </p:cNvSpPr>
          <p:nvPr>
            <p:ph type="body" sz="quarter" idx="10"/>
          </p:nvPr>
        </p:nvSpPr>
        <p:spPr>
          <a:xfrm>
            <a:off x="1007435" y="1557338"/>
            <a:ext cx="2647951" cy="711200"/>
          </a:xfrm>
          <a:solidFill>
            <a:schemeClr val="bg1"/>
          </a:solidFill>
        </p:spPr>
        <p:txBody>
          <a:bodyPr anchor="ctr"/>
          <a:lstStyle>
            <a:lvl1pPr marL="0" indent="0" algn="ctr">
              <a:buNone/>
              <a:defRPr sz="2000" b="1">
                <a:solidFill>
                  <a:schemeClr val="tx1">
                    <a:lumMod val="50000"/>
                    <a:lumOff val="50000"/>
                  </a:schemeClr>
                </a:solidFill>
              </a:defRPr>
            </a:lvl1pPr>
          </a:lstStyle>
          <a:p>
            <a:pPr lvl="0"/>
            <a:r>
              <a:rPr lang="en-US"/>
              <a:t>Click to edit Master text styles</a:t>
            </a:r>
          </a:p>
        </p:txBody>
      </p:sp>
      <p:sp>
        <p:nvSpPr>
          <p:cNvPr id="26" name="Text Placeholder 24"/>
          <p:cNvSpPr>
            <a:spLocks noGrp="1"/>
          </p:cNvSpPr>
          <p:nvPr>
            <p:ph type="body" sz="quarter" idx="11"/>
          </p:nvPr>
        </p:nvSpPr>
        <p:spPr>
          <a:xfrm>
            <a:off x="3695733" y="5743456"/>
            <a:ext cx="7495112"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0" y="2420889"/>
            <a:ext cx="1558893" cy="2231653"/>
          </a:xfr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6" y="2420889"/>
            <a:ext cx="5568619" cy="2231653"/>
          </a:xfr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5" y="5742136"/>
            <a:ext cx="2647951" cy="711200"/>
          </a:xfrm>
          <a:solidFill>
            <a:srgbClr val="143264"/>
          </a:solidFill>
        </p:spPr>
        <p:txBody>
          <a:bodyPr anchor="ctr"/>
          <a:lstStyle>
            <a:lvl1pPr marL="0" indent="0" algn="ctr">
              <a:buNone/>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9317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4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5792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4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6" name="5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1140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a:t>Click to edit Master title style</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6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8" name="7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69028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2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4" name="3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09530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3" name="2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4" name="3 Marcador de número de diapositiva"/>
          <p:cNvSpPr>
            <a:spLocks noGrp="1"/>
          </p:cNvSpPr>
          <p:nvPr>
            <p:ph type="sldNum" sz="quarter" idx="12"/>
          </p:nvPr>
        </p:nvSpPr>
        <p:spPr>
          <a:xfrm>
            <a:off x="11377084" y="1"/>
            <a:ext cx="2844800" cy="265113"/>
          </a:xfrm>
          <a:prstGeom prst="rect">
            <a:avLst/>
          </a:prstGeom>
        </p:spPr>
        <p:txBody>
          <a:bodyPr vert="horz" wrap="square" lIns="91440" tIns="45720" rIns="91440" bIns="45720" numCol="1" anchor="b" anchorCtr="0" compatLnSpc="1">
            <a:prstTxWarp prst="textNoShape">
              <a:avLst/>
            </a:prstTxWarp>
          </a:bodyPr>
          <a:lstStyle>
            <a:lvl1pPr>
              <a:defRPr>
                <a:solidFill>
                  <a:prstClr val="white"/>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0642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6" name="5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55191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3" name="Slide Number Placeholder 5"/>
          <p:cNvSpPr>
            <a:spLocks noGrp="1"/>
          </p:cNvSpPr>
          <p:nvPr>
            <p:ph type="sldNum" sz="quarter" idx="11"/>
          </p:nvPr>
        </p:nvSpPr>
        <p:spPr/>
        <p:txBody>
          <a:bodyPr/>
          <a:lstStyle>
            <a:lvl1pPr>
              <a:defRPr/>
            </a:lvl1pPr>
          </a:lstStyle>
          <a:p>
            <a:pPr>
              <a:defRPr/>
            </a:pPr>
            <a:fld id="{CA0AFAB6-A50E-490F-BD90-B1C3F20415B8}"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1257715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6" name="5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32753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2 Marcador de texto vertical"/>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4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92861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n-US"/>
              <a:t>Click to edit Master title style</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4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07489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n-US"/>
              <a:t>Click to edit Master title style</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ES"/>
          </a:p>
        </p:txBody>
      </p:sp>
      <p:sp>
        <p:nvSpPr>
          <p:cNvPr id="4" name="Date Placeholder 3"/>
          <p:cNvSpPr>
            <a:spLocks noGrp="1" noChangeArrowheads="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Footer Placeholder 4"/>
          <p:cNvSpPr>
            <a:spLocks noGrp="1" noChangeArrowheads="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Slide Number Placeholder 5"/>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86079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Diapositiva de título">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6858000"/>
          </a:xfrm>
          <a:prstGeom prst="rect">
            <a:avLst/>
          </a:prstGeom>
          <a:solidFill>
            <a:srgbClr val="2E8DC7"/>
          </a:solidFill>
          <a:ln w="9525">
            <a:solidFill>
              <a:srgbClr val="2E8DC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1 Título"/>
          <p:cNvSpPr>
            <a:spLocks noGrp="1"/>
          </p:cNvSpPr>
          <p:nvPr>
            <p:ph type="ctrTitle"/>
          </p:nvPr>
        </p:nvSpPr>
        <p:spPr>
          <a:xfrm>
            <a:off x="1828800" y="4509121"/>
            <a:ext cx="10363200" cy="1470025"/>
          </a:xfrm>
          <a:ln>
            <a:noFill/>
          </a:ln>
        </p:spPr>
        <p:txBody>
          <a:bodyPr/>
          <a:lstStyle>
            <a:lvl1pPr algn="r">
              <a:defRPr lang="es-ES" sz="3600" b="1" kern="1200" dirty="0" smtClean="0">
                <a:solidFill>
                  <a:schemeClr val="bg1"/>
                </a:solidFill>
                <a:effectLst/>
                <a:latin typeface="Arial" pitchFamily="34" charset="0"/>
                <a:ea typeface="+mj-ea"/>
                <a:cs typeface="Arial" pitchFamily="34" charset="0"/>
              </a:defRPr>
            </a:lvl1pPr>
          </a:lstStyle>
          <a:p>
            <a:r>
              <a:rPr lang="en-US"/>
              <a:t>Click to edit Master title style</a:t>
            </a:r>
            <a:endParaRPr lang="es-ES" dirty="0"/>
          </a:p>
        </p:txBody>
      </p:sp>
    </p:spTree>
    <p:extLst>
      <p:ext uri="{BB962C8B-B14F-4D97-AF65-F5344CB8AC3E}">
        <p14:creationId xmlns:p14="http://schemas.microsoft.com/office/powerpoint/2010/main" val="2305352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B02A6F-1A09-4262-9CA7-E349F51CB0CF}"/>
              </a:ext>
            </a:extLst>
          </p:cNvPr>
          <p:cNvSpPr>
            <a:spLocks noGrp="1"/>
          </p:cNvSpPr>
          <p:nvPr>
            <p:ph type="sldNum" sz="quarter" idx="12"/>
          </p:nvPr>
        </p:nvSpPr>
        <p:spPr/>
        <p:txBody>
          <a:bodyPr/>
          <a:lstStyle/>
          <a:p>
            <a:fld id="{E38538FF-2B13-4762-8A2D-2123C63EC224}" type="slidenum">
              <a:rPr lang="en-US" smtClean="0">
                <a:solidFill>
                  <a:prstClr val="black"/>
                </a:solidFill>
              </a:rPr>
              <a:pPr/>
              <a:t>‹#›</a:t>
            </a:fld>
            <a:endParaRPr lang="en-US">
              <a:solidFill>
                <a:prstClr val="black"/>
              </a:solidFill>
            </a:endParaRPr>
          </a:p>
        </p:txBody>
      </p:sp>
      <p:sp>
        <p:nvSpPr>
          <p:cNvPr id="3" name="Rectangle 2">
            <a:extLst>
              <a:ext uri="{FF2B5EF4-FFF2-40B4-BE49-F238E27FC236}">
                <a16:creationId xmlns:a16="http://schemas.microsoft.com/office/drawing/2014/main" id="{55F84566-7D0B-4150-A8D9-960084181BA0}"/>
              </a:ext>
            </a:extLst>
          </p:cNvPr>
          <p:cNvSpPr/>
          <p:nvPr userDrawn="1"/>
        </p:nvSpPr>
        <p:spPr>
          <a:xfrm>
            <a:off x="838201" y="457899"/>
            <a:ext cx="520699"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900" b="0" i="0" u="none" strike="noStrike" kern="1200" cap="none" spc="0" normalizeH="0" baseline="0" noProof="0" dirty="0">
                <a:ln>
                  <a:noFill/>
                </a:ln>
                <a:solidFill>
                  <a:srgbClr val="4F81BD">
                    <a:lumMod val="75000"/>
                  </a:srgbClr>
                </a:solidFill>
                <a:effectLst/>
                <a:uLnTx/>
                <a:uFillTx/>
                <a:latin typeface="Arial"/>
                <a:ea typeface="+mn-ea"/>
                <a:cs typeface="Arial"/>
              </a:rPr>
              <a:t>UfM</a:t>
            </a:r>
          </a:p>
        </p:txBody>
      </p:sp>
      <p:sp>
        <p:nvSpPr>
          <p:cNvPr id="5" name="Text Placeholder 3">
            <a:extLst>
              <a:ext uri="{FF2B5EF4-FFF2-40B4-BE49-F238E27FC236}">
                <a16:creationId xmlns:a16="http://schemas.microsoft.com/office/drawing/2014/main" id="{1EF97D06-5F4C-41A6-BC3E-A981D0984A3C}"/>
              </a:ext>
            </a:extLst>
          </p:cNvPr>
          <p:cNvSpPr>
            <a:spLocks noGrp="1"/>
          </p:cNvSpPr>
          <p:nvPr>
            <p:ph type="body" sz="half" idx="13"/>
          </p:nvPr>
        </p:nvSpPr>
        <p:spPr>
          <a:xfrm>
            <a:off x="1358900" y="485192"/>
            <a:ext cx="3932237" cy="253304"/>
          </a:xfrm>
        </p:spPr>
        <p:txBody>
          <a:bodyPr>
            <a:normAutofit/>
          </a:bodyPr>
          <a:lstStyle>
            <a:lvl1pPr marL="0" indent="0">
              <a:buNone/>
              <a:defRPr sz="900">
                <a:solidFill>
                  <a:schemeClr val="tx2"/>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cxnSp>
        <p:nvCxnSpPr>
          <p:cNvPr id="6" name="Straight Connector 5">
            <a:extLst>
              <a:ext uri="{FF2B5EF4-FFF2-40B4-BE49-F238E27FC236}">
                <a16:creationId xmlns:a16="http://schemas.microsoft.com/office/drawing/2014/main" id="{5A956F0C-377F-4544-AD25-69686BB02E59}"/>
              </a:ext>
            </a:extLst>
          </p:cNvPr>
          <p:cNvCxnSpPr>
            <a:cxnSpLocks/>
          </p:cNvCxnSpPr>
          <p:nvPr userDrawn="1"/>
        </p:nvCxnSpPr>
        <p:spPr>
          <a:xfrm>
            <a:off x="1358900" y="483296"/>
            <a:ext cx="0" cy="22790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617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9"/>
          <p:cNvSpPr/>
          <p:nvPr userDrawn="1"/>
        </p:nvSpPr>
        <p:spPr>
          <a:xfrm>
            <a:off x="11808885" y="6353176"/>
            <a:ext cx="383116" cy="504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itle 1"/>
          <p:cNvSpPr>
            <a:spLocks noGrp="1"/>
          </p:cNvSpPr>
          <p:nvPr>
            <p:ph type="title"/>
          </p:nvPr>
        </p:nvSpPr>
        <p:spPr>
          <a:xfrm>
            <a:off x="815413" y="188640"/>
            <a:ext cx="10972800" cy="432048"/>
          </a:xfrm>
        </p:spPr>
        <p:txBody>
          <a:bodyPr>
            <a:normAutofit/>
          </a:bodyPr>
          <a:lstStyle>
            <a:lvl1pPr algn="l">
              <a:defRPr sz="2000">
                <a:solidFill>
                  <a:srgbClr val="1E377C"/>
                </a:solidFill>
              </a:defRPr>
            </a:lvl1pPr>
          </a:lstStyle>
          <a:p>
            <a:r>
              <a:rPr lang="en-US" dirty="0"/>
              <a:t>Click to edit Master title style</a:t>
            </a:r>
            <a:endParaRPr lang="es-ES" dirty="0"/>
          </a:p>
        </p:txBody>
      </p:sp>
      <p:sp>
        <p:nvSpPr>
          <p:cNvPr id="4" name="Date Placeholder 1"/>
          <p:cNvSpPr>
            <a:spLocks noGrp="1"/>
          </p:cNvSpPr>
          <p:nvPr>
            <p:ph type="dt" sz="half" idx="10"/>
          </p:nvPr>
        </p:nvSpPr>
        <p:spPr/>
        <p:txBody>
          <a:bodyPr/>
          <a:lstStyle>
            <a:lvl1pPr>
              <a:defRPr/>
            </a:lvl1pPr>
          </a:lstStyle>
          <a:p>
            <a:pPr>
              <a:defRPr/>
            </a:pPr>
            <a:fld id="{8A7BBFF8-6BD3-4DAD-8309-5D752616C105}" type="datetime1">
              <a:rPr lang="es-ES" smtClean="0">
                <a:solidFill>
                  <a:prstClr val="black"/>
                </a:solidFill>
              </a:rPr>
              <a:pPr>
                <a:defRPr/>
              </a:pPr>
              <a:t>17/01/2020</a:t>
            </a:fld>
            <a:endParaRPr lang="es-ES">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6" name="Slide Number Placeholder 3"/>
          <p:cNvSpPr>
            <a:spLocks noGrp="1"/>
          </p:cNvSpPr>
          <p:nvPr>
            <p:ph type="sldNum" sz="quarter" idx="12"/>
          </p:nvPr>
        </p:nvSpPr>
        <p:spPr>
          <a:xfrm>
            <a:off x="11377084" y="6519864"/>
            <a:ext cx="863600" cy="365125"/>
          </a:xfrm>
        </p:spPr>
        <p:txBody>
          <a:bodyPr/>
          <a:lstStyle>
            <a:lvl1pPr fontAlgn="auto">
              <a:spcBef>
                <a:spcPts val="0"/>
              </a:spcBef>
              <a:spcAft>
                <a:spcPts val="0"/>
              </a:spcAft>
              <a:defRPr smtClean="0">
                <a:solidFill>
                  <a:prstClr val="white"/>
                </a:solidFill>
                <a:cs typeface="+mn-cs"/>
              </a:defRPr>
            </a:lvl1pPr>
          </a:lstStyle>
          <a:p>
            <a:pPr>
              <a:defRPr/>
            </a:pPr>
            <a:fld id="{C48D4422-7C7D-4594-89EA-256E8EB53489}" type="slidenum">
              <a:rPr lang="es-ES" smtClean="0"/>
              <a:pPr>
                <a:defRPr/>
              </a:pPr>
              <a:t>‹#›</a:t>
            </a:fld>
            <a:endParaRPr lang="es-ES" dirty="0"/>
          </a:p>
        </p:txBody>
      </p:sp>
    </p:spTree>
    <p:extLst>
      <p:ext uri="{BB962C8B-B14F-4D97-AF65-F5344CB8AC3E}">
        <p14:creationId xmlns:p14="http://schemas.microsoft.com/office/powerpoint/2010/main" val="2910076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6858000"/>
          </a:xfrm>
          <a:prstGeom prst="rect">
            <a:avLst/>
          </a:prstGeom>
          <a:solidFill>
            <a:srgbClr val="2E8DC7"/>
          </a:solidFill>
          <a:ln w="9525">
            <a:solidFill>
              <a:srgbClr val="2E8DC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3264"/>
              </a:solidFill>
              <a:effectLst/>
              <a:uLnTx/>
              <a:uFillTx/>
              <a:latin typeface="Calibri"/>
              <a:ea typeface="+mn-ea"/>
              <a:cs typeface="+mn-cs"/>
            </a:endParaRPr>
          </a:p>
        </p:txBody>
      </p:sp>
      <p:sp>
        <p:nvSpPr>
          <p:cNvPr id="2" name="1 Título"/>
          <p:cNvSpPr>
            <a:spLocks noGrp="1"/>
          </p:cNvSpPr>
          <p:nvPr>
            <p:ph type="ctrTitle"/>
          </p:nvPr>
        </p:nvSpPr>
        <p:spPr>
          <a:xfrm>
            <a:off x="1828800" y="4509121"/>
            <a:ext cx="10363200" cy="1470025"/>
          </a:xfrm>
          <a:ln>
            <a:noFill/>
          </a:ln>
        </p:spPr>
        <p:txBody>
          <a:bodyPr/>
          <a:lstStyle>
            <a:lvl1pPr algn="r">
              <a:defRPr lang="es-ES" sz="3600" b="1" kern="1200" dirty="0" smtClean="0">
                <a:solidFill>
                  <a:schemeClr val="bg1"/>
                </a:solidFill>
                <a:effectLst/>
                <a:latin typeface="Arial" pitchFamily="34" charset="0"/>
                <a:ea typeface="+mj-ea"/>
                <a:cs typeface="Arial" pitchFamily="34" charset="0"/>
              </a:defRPr>
            </a:lvl1pPr>
          </a:lstStyle>
          <a:p>
            <a:r>
              <a:rPr lang="en-US"/>
              <a:t>Click to edit Master title style</a:t>
            </a:r>
            <a:endParaRPr lang="es-ES" dirty="0"/>
          </a:p>
        </p:txBody>
      </p:sp>
    </p:spTree>
    <p:extLst>
      <p:ext uri="{BB962C8B-B14F-4D97-AF65-F5344CB8AC3E}">
        <p14:creationId xmlns:p14="http://schemas.microsoft.com/office/powerpoint/2010/main" val="942227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4" descr="UFM_bola_griset"/>
          <p:cNvPicPr>
            <a:picLocks noChangeAspect="1" noChangeArrowheads="1"/>
          </p:cNvPicPr>
          <p:nvPr/>
        </p:nvPicPr>
        <p:blipFill>
          <a:blip r:embed="rId2">
            <a:extLst>
              <a:ext uri="{28A0092B-C50C-407E-A947-70E740481C1C}">
                <a14:useLocalDpi xmlns:a14="http://schemas.microsoft.com/office/drawing/2010/main" val="0"/>
              </a:ext>
            </a:extLst>
          </a:blip>
          <a:srcRect r="27118" b="36674"/>
          <a:stretch>
            <a:fillRect/>
          </a:stretch>
        </p:blipFill>
        <p:spPr bwMode="auto">
          <a:xfrm>
            <a:off x="7823200" y="4149726"/>
            <a:ext cx="4368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0" y="274638"/>
            <a:ext cx="12192000" cy="922114"/>
          </a:xfrm>
        </p:spPr>
        <p:txBody>
          <a:bodyPr/>
          <a:lstStyle>
            <a:lvl1pPr>
              <a:defRPr sz="3400">
                <a:solidFill>
                  <a:srgbClr val="143264"/>
                </a:solidFill>
                <a:latin typeface="+mj-lt"/>
              </a:defRPr>
            </a:lvl1pPr>
          </a:lstStyle>
          <a:p>
            <a:r>
              <a:rPr lang="en-US"/>
              <a:t>Click to edit Master title style</a:t>
            </a:r>
            <a:endParaRPr lang="es-ES" dirty="0"/>
          </a:p>
        </p:txBody>
      </p:sp>
      <p:sp>
        <p:nvSpPr>
          <p:cNvPr id="3" name="2 Marcador de contenido"/>
          <p:cNvSpPr>
            <a:spLocks noGrp="1"/>
          </p:cNvSpPr>
          <p:nvPr>
            <p:ph idx="1"/>
          </p:nvPr>
        </p:nvSpPr>
        <p:spPr>
          <a:xfrm>
            <a:off x="239349" y="1268760"/>
            <a:ext cx="11617291" cy="4741987"/>
          </a:xfrm>
        </p:spPr>
        <p:txBody>
          <a:bodyPr/>
          <a:lstStyle>
            <a:lvl1pPr>
              <a:defRPr sz="2400">
                <a:latin typeface="+mn-lt"/>
              </a:defRPr>
            </a:lvl1pPr>
            <a:lvl2pPr>
              <a:defRPr sz="2300">
                <a:solidFill>
                  <a:srgbClr val="2E8DC7"/>
                </a:solidFill>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5"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fld id="{1D8BD707-D9CF-40AE-B4C6-C98DA3205C09}" type="datetimeFigureOut">
              <a:rPr lang="en-US" smtClean="0"/>
              <a:pPr/>
              <a:t>1/17/2020</a:t>
            </a:fld>
            <a:endParaRPr lang="en-US"/>
          </a:p>
        </p:txBody>
      </p:sp>
      <p:sp>
        <p:nvSpPr>
          <p:cNvPr id="6" name="4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endParaRPr lang="en-US"/>
          </a:p>
        </p:txBody>
      </p:sp>
      <p:sp>
        <p:nvSpPr>
          <p:cNvPr id="7"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07991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cxnSp>
        <p:nvCxnSpPr>
          <p:cNvPr id="8" name="Straight Connector 7"/>
          <p:cNvCxnSpPr/>
          <p:nvPr/>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0" y="1546225"/>
            <a:ext cx="264371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1" y="4005263"/>
            <a:ext cx="264795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0 Public\3 Communication\Pictures\E&amp;W_Gaza project\Gaza desal plant board.JPG"/>
          <p:cNvPicPr>
            <a:picLocks noChangeAspect="1" noChangeArrowheads="1"/>
          </p:cNvPicPr>
          <p:nvPr/>
        </p:nvPicPr>
        <p:blipFill>
          <a:blip r:embed="rId3">
            <a:extLst>
              <a:ext uri="{28A0092B-C50C-407E-A947-70E740481C1C}">
                <a14:useLocalDpi xmlns:a14="http://schemas.microsoft.com/office/drawing/2010/main" val="0"/>
              </a:ext>
            </a:extLst>
          </a:blip>
          <a:srcRect l="26193" t="5923" r="27649" b="21651"/>
          <a:stretch>
            <a:fillRect/>
          </a:stretch>
        </p:blipFill>
        <p:spPr bwMode="auto">
          <a:xfrm>
            <a:off x="1007534" y="2259013"/>
            <a:ext cx="264371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47017" y="1546226"/>
            <a:ext cx="7584016" cy="722313"/>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cxnSp>
        <p:nvCxnSpPr>
          <p:cNvPr id="13" name="Straight Connector 12"/>
          <p:cNvCxnSpPr/>
          <p:nvPr/>
        </p:nvCxnSpPr>
        <p:spPr>
          <a:xfrm>
            <a:off x="5374217" y="2411414"/>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07534"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03300" y="1546226"/>
            <a:ext cx="2643717" cy="720725"/>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8" name="Rectangle 17"/>
          <p:cNvSpPr/>
          <p:nvPr/>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s-ES" dirty="0"/>
          </a:p>
        </p:txBody>
      </p:sp>
      <p:sp>
        <p:nvSpPr>
          <p:cNvPr id="25" name="Text Placeholder 24"/>
          <p:cNvSpPr>
            <a:spLocks noGrp="1"/>
          </p:cNvSpPr>
          <p:nvPr>
            <p:ph type="body" sz="quarter" idx="10"/>
          </p:nvPr>
        </p:nvSpPr>
        <p:spPr>
          <a:xfrm>
            <a:off x="1007435" y="1557338"/>
            <a:ext cx="2647951"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6" name="Text Placeholder 24"/>
          <p:cNvSpPr>
            <a:spLocks noGrp="1"/>
          </p:cNvSpPr>
          <p:nvPr>
            <p:ph type="body" sz="quarter" idx="11"/>
          </p:nvPr>
        </p:nvSpPr>
        <p:spPr>
          <a:xfrm>
            <a:off x="3695733" y="1556792"/>
            <a:ext cx="7495112"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0" y="2420889"/>
            <a:ext cx="1558893" cy="2231653"/>
          </a:xfr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6" y="2420889"/>
            <a:ext cx="5568619" cy="2231653"/>
          </a:xfr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5" y="5742136"/>
            <a:ext cx="2647951" cy="711200"/>
          </a:xfrm>
        </p:spPr>
        <p:txBody>
          <a:bodyPr anchor="ctr"/>
          <a:lstStyle>
            <a:lvl1pPr marL="0" indent="0" algn="ctr">
              <a:buNone/>
              <a:defRPr sz="2000" b="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337218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237067" y="1700213"/>
            <a:ext cx="11715751" cy="4824412"/>
          </a:xfrm>
          <a:prstGeom prst="rect">
            <a:avLst/>
          </a:prstGeom>
          <a:solidFill>
            <a:schemeClr val="bg1">
              <a:lumMod val="95000"/>
            </a:schemeClr>
          </a:solidFill>
          <a:ln>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solidFill>
              <a:effectLst/>
              <a:uLnTx/>
              <a:uFillTx/>
              <a:latin typeface="Calibri"/>
              <a:ea typeface="+mn-ea"/>
              <a:cs typeface="+mn-cs"/>
            </a:endParaRPr>
          </a:p>
        </p:txBody>
      </p:sp>
      <p:sp>
        <p:nvSpPr>
          <p:cNvPr id="9" name="2 Marcador de contenido"/>
          <p:cNvSpPr>
            <a:spLocks noGrp="1"/>
          </p:cNvSpPr>
          <p:nvPr>
            <p:ph idx="1"/>
          </p:nvPr>
        </p:nvSpPr>
        <p:spPr>
          <a:xfrm>
            <a:off x="335361" y="1742083"/>
            <a:ext cx="11623880" cy="4741987"/>
          </a:xfrm>
          <a:prstGeom prst="rect">
            <a:avLst/>
          </a:prstGeom>
        </p:spPr>
        <p:txBody>
          <a:bodyPr/>
          <a:lstStyle>
            <a:lvl1pPr marL="342900" indent="-342900">
              <a:buSzPct val="150000"/>
              <a:buFontTx/>
              <a:buBlip>
                <a:blip r:embed="rId2"/>
              </a:buBlip>
              <a:defRPr sz="2000" b="1">
                <a:solidFill>
                  <a:srgbClr val="233B85"/>
                </a:solidFill>
                <a:latin typeface="+mn-lt"/>
              </a:defRPr>
            </a:lvl1pPr>
            <a:lvl2pPr marL="742950" indent="-285750">
              <a:buFont typeface="Arial" pitchFamily="34" charset="0"/>
              <a:buChar char="•"/>
              <a:defRPr sz="2000">
                <a:solidFill>
                  <a:schemeClr val="tx1"/>
                </a:solidFill>
                <a:latin typeface="+mn-lt"/>
              </a:defRPr>
            </a:lvl2pPr>
            <a:lvl3pPr marL="1143000" indent="-228600">
              <a:buClr>
                <a:schemeClr val="accent1"/>
              </a:buClr>
              <a:buSzPct val="100000"/>
              <a:buFont typeface="Calibri" pitchFamily="34" charset="0"/>
              <a:buChar char="▪"/>
              <a:defRPr sz="1800">
                <a:latin typeface="+mn-lt"/>
              </a:defRPr>
            </a:lvl3pPr>
            <a:lvl4pPr>
              <a:defRPr sz="1600">
                <a:latin typeface="+mn-lt"/>
              </a:defRPr>
            </a:lvl4pPr>
            <a:lvl5pPr marL="2057400" indent="-228600">
              <a:buClr>
                <a:schemeClr val="accent1"/>
              </a:buClr>
              <a:buFont typeface="Wingdings" pitchFamily="2" charset="2"/>
              <a:buChar char="Ø"/>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5" name="Text Placeholder 6"/>
          <p:cNvSpPr>
            <a:spLocks noGrp="1"/>
          </p:cNvSpPr>
          <p:nvPr>
            <p:ph type="body" sz="quarter" idx="10"/>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lgn="r">
              <a:defRPr sz="1200">
                <a:solidFill>
                  <a:schemeClr val="bg1"/>
                </a:solidFill>
              </a:defRPr>
            </a:lvl1pPr>
          </a:lstStyle>
          <a:p>
            <a:pPr>
              <a:defRPr/>
            </a:pPr>
            <a:fld id="{923D0CA9-75EA-453E-A2C4-4AF1E3F59033}"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14294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8" name="Straight Connector 7"/>
          <p:cNvCxnSpPr/>
          <p:nvPr/>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0" y="1546225"/>
            <a:ext cx="264371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1" y="4005263"/>
            <a:ext cx="264795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0 Public\3 Communication\Pictures\E&amp;W_Gaza project\Gaza desal plant board.JPG"/>
          <p:cNvPicPr>
            <a:picLocks noChangeAspect="1" noChangeArrowheads="1"/>
          </p:cNvPicPr>
          <p:nvPr/>
        </p:nvPicPr>
        <p:blipFill>
          <a:blip r:embed="rId3">
            <a:extLst>
              <a:ext uri="{28A0092B-C50C-407E-A947-70E740481C1C}">
                <a14:useLocalDpi xmlns:a14="http://schemas.microsoft.com/office/drawing/2010/main" val="0"/>
              </a:ext>
            </a:extLst>
          </a:blip>
          <a:srcRect l="26193" t="5923" r="27649" b="21651"/>
          <a:stretch>
            <a:fillRect/>
          </a:stretch>
        </p:blipFill>
        <p:spPr bwMode="auto">
          <a:xfrm>
            <a:off x="1007534" y="2259013"/>
            <a:ext cx="264371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47017" y="1546226"/>
            <a:ext cx="7584016" cy="722313"/>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cxnSp>
        <p:nvCxnSpPr>
          <p:cNvPr id="13" name="Straight Connector 12"/>
          <p:cNvCxnSpPr/>
          <p:nvPr/>
        </p:nvCxnSpPr>
        <p:spPr>
          <a:xfrm>
            <a:off x="5374217" y="2411414"/>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07534"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03300" y="1546226"/>
            <a:ext cx="2643717" cy="720725"/>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8" name="Rectangle 17"/>
          <p:cNvSpPr/>
          <p:nvPr/>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s-ES" dirty="0"/>
          </a:p>
        </p:txBody>
      </p:sp>
      <p:sp>
        <p:nvSpPr>
          <p:cNvPr id="25" name="Text Placeholder 24"/>
          <p:cNvSpPr>
            <a:spLocks noGrp="1"/>
          </p:cNvSpPr>
          <p:nvPr>
            <p:ph type="body" sz="quarter" idx="10"/>
          </p:nvPr>
        </p:nvSpPr>
        <p:spPr>
          <a:xfrm>
            <a:off x="1007435" y="1557338"/>
            <a:ext cx="2647951" cy="711200"/>
          </a:xfrm>
          <a:solidFill>
            <a:schemeClr val="bg1"/>
          </a:solidFill>
        </p:spPr>
        <p:txBody>
          <a:bodyPr anchor="ctr"/>
          <a:lstStyle>
            <a:lvl1pPr marL="0" indent="0" algn="ctr">
              <a:buNone/>
              <a:defRPr sz="2000" b="1">
                <a:solidFill>
                  <a:schemeClr val="tx1">
                    <a:lumMod val="50000"/>
                    <a:lumOff val="50000"/>
                  </a:schemeClr>
                </a:solidFill>
              </a:defRPr>
            </a:lvl1pPr>
          </a:lstStyle>
          <a:p>
            <a:pPr lvl="0"/>
            <a:r>
              <a:rPr lang="en-US"/>
              <a:t>Click to edit Master text styles</a:t>
            </a:r>
          </a:p>
        </p:txBody>
      </p:sp>
      <p:sp>
        <p:nvSpPr>
          <p:cNvPr id="26" name="Text Placeholder 24"/>
          <p:cNvSpPr>
            <a:spLocks noGrp="1"/>
          </p:cNvSpPr>
          <p:nvPr>
            <p:ph type="body" sz="quarter" idx="11"/>
          </p:nvPr>
        </p:nvSpPr>
        <p:spPr>
          <a:xfrm>
            <a:off x="3695733" y="1556792"/>
            <a:ext cx="7495112"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0" y="2420889"/>
            <a:ext cx="1558893" cy="2231653"/>
          </a:xfr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6" y="2420889"/>
            <a:ext cx="5568619" cy="2231653"/>
          </a:xfr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5" y="5742136"/>
            <a:ext cx="2647951" cy="711200"/>
          </a:xfrm>
          <a:solidFill>
            <a:srgbClr val="143264"/>
          </a:solidFill>
        </p:spPr>
        <p:txBody>
          <a:bodyPr anchor="ctr"/>
          <a:lstStyle>
            <a:lvl1pPr marL="0" indent="0" algn="ctr">
              <a:buNone/>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84738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8" name="Straight Connector 7"/>
          <p:cNvCxnSpPr/>
          <p:nvPr/>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0" y="1546225"/>
            <a:ext cx="264371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1" y="4005263"/>
            <a:ext cx="264795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0 Public\3 Communication\Pictures\E&amp;W_Gaza project\Gaza desal plant board.JPG"/>
          <p:cNvPicPr>
            <a:picLocks noChangeAspect="1" noChangeArrowheads="1"/>
          </p:cNvPicPr>
          <p:nvPr/>
        </p:nvPicPr>
        <p:blipFill>
          <a:blip r:embed="rId3">
            <a:extLst>
              <a:ext uri="{28A0092B-C50C-407E-A947-70E740481C1C}">
                <a14:useLocalDpi xmlns:a14="http://schemas.microsoft.com/office/drawing/2010/main" val="0"/>
              </a:ext>
            </a:extLst>
          </a:blip>
          <a:srcRect l="26193" t="5923" r="27649" b="21651"/>
          <a:stretch>
            <a:fillRect/>
          </a:stretch>
        </p:blipFill>
        <p:spPr bwMode="auto">
          <a:xfrm>
            <a:off x="1007534" y="2259013"/>
            <a:ext cx="264371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47017" y="5732463"/>
            <a:ext cx="7584016" cy="723900"/>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cxnSp>
        <p:nvCxnSpPr>
          <p:cNvPr id="13" name="Straight Connector 12"/>
          <p:cNvCxnSpPr/>
          <p:nvPr/>
        </p:nvCxnSpPr>
        <p:spPr>
          <a:xfrm>
            <a:off x="5374217" y="2411414"/>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7534" y="1557339"/>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07534"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03300" y="1546226"/>
            <a:ext cx="2643717" cy="720725"/>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8" name="Rectangle 17"/>
          <p:cNvSpPr/>
          <p:nvPr/>
        </p:nvSpPr>
        <p:spPr>
          <a:xfrm>
            <a:off x="1007534"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s-ES" dirty="0"/>
          </a:p>
        </p:txBody>
      </p:sp>
      <p:sp>
        <p:nvSpPr>
          <p:cNvPr id="25" name="Text Placeholder 24"/>
          <p:cNvSpPr>
            <a:spLocks noGrp="1"/>
          </p:cNvSpPr>
          <p:nvPr>
            <p:ph type="body" sz="quarter" idx="10"/>
          </p:nvPr>
        </p:nvSpPr>
        <p:spPr>
          <a:xfrm>
            <a:off x="1007435" y="1557338"/>
            <a:ext cx="2647951" cy="711200"/>
          </a:xfrm>
          <a:solidFill>
            <a:schemeClr val="bg1"/>
          </a:solidFill>
        </p:spPr>
        <p:txBody>
          <a:bodyPr anchor="ctr"/>
          <a:lstStyle>
            <a:lvl1pPr marL="0" indent="0" algn="ctr">
              <a:buNone/>
              <a:defRPr sz="2000" b="1">
                <a:solidFill>
                  <a:schemeClr val="tx1">
                    <a:lumMod val="50000"/>
                    <a:lumOff val="50000"/>
                  </a:schemeClr>
                </a:solidFill>
              </a:defRPr>
            </a:lvl1pPr>
          </a:lstStyle>
          <a:p>
            <a:pPr lvl="0"/>
            <a:r>
              <a:rPr lang="en-US"/>
              <a:t>Click to edit Master text styles</a:t>
            </a:r>
          </a:p>
        </p:txBody>
      </p:sp>
      <p:sp>
        <p:nvSpPr>
          <p:cNvPr id="26" name="Text Placeholder 24"/>
          <p:cNvSpPr>
            <a:spLocks noGrp="1"/>
          </p:cNvSpPr>
          <p:nvPr>
            <p:ph type="body" sz="quarter" idx="11"/>
          </p:nvPr>
        </p:nvSpPr>
        <p:spPr>
          <a:xfrm>
            <a:off x="3695733" y="5743456"/>
            <a:ext cx="7495112"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0" y="2420889"/>
            <a:ext cx="1558893" cy="2231653"/>
          </a:xfr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6" y="2420889"/>
            <a:ext cx="5568619" cy="2231653"/>
          </a:xfr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5" y="5742136"/>
            <a:ext cx="2647951" cy="711200"/>
          </a:xfrm>
          <a:solidFill>
            <a:srgbClr val="143264"/>
          </a:solidFill>
        </p:spPr>
        <p:txBody>
          <a:bodyPr anchor="ctr"/>
          <a:lstStyle>
            <a:lvl1pPr marL="0" indent="0" algn="ctr">
              <a:buNone/>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606811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4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2002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4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6" name="5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55559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a:t>Click to edit Master title style</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6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8" name="7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91138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2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4" name="3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46444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3" name="2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4" name="3 Marcador de número de diapositiva"/>
          <p:cNvSpPr>
            <a:spLocks noGrp="1"/>
          </p:cNvSpPr>
          <p:nvPr>
            <p:ph type="sldNum" sz="quarter" idx="12"/>
          </p:nvPr>
        </p:nvSpPr>
        <p:spPr>
          <a:xfrm>
            <a:off x="11377084" y="1"/>
            <a:ext cx="2844800" cy="265113"/>
          </a:xfrm>
          <a:prstGeom prst="rect">
            <a:avLst/>
          </a:prstGeom>
        </p:spPr>
        <p:txBody>
          <a:bodyPr vert="horz" wrap="square" lIns="91440" tIns="45720" rIns="91440" bIns="45720" numCol="1" anchor="b" anchorCtr="0" compatLnSpc="1">
            <a:prstTxWarp prst="textNoShape">
              <a:avLst/>
            </a:prstTxWarp>
          </a:bodyPr>
          <a:lstStyle>
            <a:lvl1pPr>
              <a:defRPr>
                <a:solidFill>
                  <a:prstClr val="white"/>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43412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6" name="5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68273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6" name="5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90222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2 Marcador de texto vertical"/>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4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548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Rectangle 4"/>
          <p:cNvSpPr/>
          <p:nvPr userDrawn="1"/>
        </p:nvSpPr>
        <p:spPr>
          <a:xfrm>
            <a:off x="237067" y="1700213"/>
            <a:ext cx="11715751" cy="4824412"/>
          </a:xfrm>
          <a:prstGeom prst="rect">
            <a:avLst/>
          </a:prstGeom>
          <a:solidFill>
            <a:schemeClr val="bg1">
              <a:lumMod val="95000"/>
            </a:schemeClr>
          </a:solidFill>
          <a:ln>
            <a:solidFill>
              <a:schemeClr val="accent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81BD"/>
              </a:solidFill>
              <a:effectLst/>
              <a:uLnTx/>
              <a:uFillTx/>
              <a:latin typeface="Calibri"/>
              <a:ea typeface="+mn-ea"/>
              <a:cs typeface="+mn-cs"/>
            </a:endParaRPr>
          </a:p>
        </p:txBody>
      </p:sp>
      <p:sp>
        <p:nvSpPr>
          <p:cNvPr id="6" name="Rectangle 5"/>
          <p:cNvSpPr/>
          <p:nvPr userDrawn="1"/>
        </p:nvSpPr>
        <p:spPr>
          <a:xfrm>
            <a:off x="237067" y="1700213"/>
            <a:ext cx="11715751" cy="48244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a:off x="237067" y="1700213"/>
            <a:ext cx="4277784" cy="48244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2 Marcador de contenido"/>
          <p:cNvSpPr>
            <a:spLocks noGrp="1"/>
          </p:cNvSpPr>
          <p:nvPr>
            <p:ph idx="1"/>
          </p:nvPr>
        </p:nvSpPr>
        <p:spPr>
          <a:xfrm>
            <a:off x="4520957" y="1742083"/>
            <a:ext cx="7438284" cy="4741987"/>
          </a:xfrm>
          <a:prstGeom prst="rect">
            <a:avLst/>
          </a:prstGeom>
        </p:spPr>
        <p:txBody>
          <a:bodyPr/>
          <a:lstStyle>
            <a:lvl1pPr marL="342900" indent="-342900">
              <a:buSzPct val="150000"/>
              <a:buFontTx/>
              <a:buBlip>
                <a:blip r:embed="rId2"/>
              </a:buBlip>
              <a:defRPr sz="2000" b="1">
                <a:solidFill>
                  <a:srgbClr val="233B85"/>
                </a:solidFill>
                <a:latin typeface="+mn-lt"/>
              </a:defRPr>
            </a:lvl1pPr>
            <a:lvl2pPr marL="742950" indent="-285750">
              <a:buFont typeface="Arial" pitchFamily="34" charset="0"/>
              <a:buChar char="•"/>
              <a:defRPr sz="2000">
                <a:solidFill>
                  <a:schemeClr val="tx1"/>
                </a:solidFill>
                <a:latin typeface="+mn-lt"/>
              </a:defRPr>
            </a:lvl2pPr>
            <a:lvl3pPr marL="1143000" indent="-228600">
              <a:buClr>
                <a:schemeClr val="accent1"/>
              </a:buClr>
              <a:buSzPct val="100000"/>
              <a:buFont typeface="Calibri" pitchFamily="34" charset="0"/>
              <a:buChar char="▪"/>
              <a:defRPr sz="1800">
                <a:latin typeface="+mn-lt"/>
              </a:defRPr>
            </a:lvl3pPr>
            <a:lvl4pPr>
              <a:defRPr sz="1600">
                <a:latin typeface="+mn-lt"/>
              </a:defRPr>
            </a:lvl4pPr>
            <a:lvl5pPr marL="2057400" indent="-228600">
              <a:buClr>
                <a:schemeClr val="accent1"/>
              </a:buClr>
              <a:buFont typeface="Wingdings" pitchFamily="2" charset="2"/>
              <a:buChar char="Ø"/>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14" name="Picture Placeholder 13"/>
          <p:cNvSpPr>
            <a:spLocks noGrp="1"/>
          </p:cNvSpPr>
          <p:nvPr>
            <p:ph type="pic" sz="quarter" idx="10"/>
          </p:nvPr>
        </p:nvSpPr>
        <p:spPr>
          <a:xfrm>
            <a:off x="237067" y="1700213"/>
            <a:ext cx="4277784" cy="4824412"/>
          </a:xfrm>
          <a:prstGeom prst="rect">
            <a:avLst/>
          </a:prstGeom>
        </p:spPr>
        <p:txBody>
          <a:bodyPr/>
          <a:lstStyle/>
          <a:p>
            <a:pPr lvl="0"/>
            <a:r>
              <a:rPr lang="en-US" noProof="0"/>
              <a:t>Click icon to add picture</a:t>
            </a:r>
            <a:endParaRPr lang="es-ES" noProof="0"/>
          </a:p>
        </p:txBody>
      </p:sp>
      <p:sp>
        <p:nvSpPr>
          <p:cNvPr id="9" name="Text Placeholder 6"/>
          <p:cNvSpPr>
            <a:spLocks noGrp="1"/>
          </p:cNvSpPr>
          <p:nvPr>
            <p:ph type="body" sz="quarter" idx="11"/>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8" name="Slide Number Placeholder 5"/>
          <p:cNvSpPr>
            <a:spLocks noGrp="1"/>
          </p:cNvSpPr>
          <p:nvPr>
            <p:ph type="sldNum" sz="quarter" idx="12"/>
          </p:nvPr>
        </p:nvSpPr>
        <p:spPr/>
        <p:txBody>
          <a:bodyPr/>
          <a:lstStyle>
            <a:lvl1pPr algn="r">
              <a:defRPr sz="1200">
                <a:solidFill>
                  <a:schemeClr val="bg1"/>
                </a:solidFill>
              </a:defRPr>
            </a:lvl1pPr>
          </a:lstStyle>
          <a:p>
            <a:pPr>
              <a:defRPr/>
            </a:pPr>
            <a:fld id="{ABBA9660-9B6C-4DCD-BE37-5F44A57827EC}"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3073278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n-US"/>
              <a:t>Click to edit Master title style</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fecha"/>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4 Marcador de pie de página"/>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4932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n-US"/>
              <a:t>Click to edit Master title style</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ES"/>
          </a:p>
        </p:txBody>
      </p:sp>
      <p:sp>
        <p:nvSpPr>
          <p:cNvPr id="4" name="Date Placeholder 3"/>
          <p:cNvSpPr>
            <a:spLocks noGrp="1" noChangeArrowheads="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Footer Placeholder 4"/>
          <p:cNvSpPr>
            <a:spLocks noGrp="1" noChangeArrowheads="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Slide Number Placeholder 5"/>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76228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2_Diapositiva de título">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6858000"/>
          </a:xfrm>
          <a:prstGeom prst="rect">
            <a:avLst/>
          </a:prstGeom>
          <a:solidFill>
            <a:srgbClr val="2E8DC7"/>
          </a:solidFill>
          <a:ln w="9525">
            <a:solidFill>
              <a:srgbClr val="2E8DC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1 Título"/>
          <p:cNvSpPr>
            <a:spLocks noGrp="1"/>
          </p:cNvSpPr>
          <p:nvPr>
            <p:ph type="ctrTitle"/>
          </p:nvPr>
        </p:nvSpPr>
        <p:spPr>
          <a:xfrm>
            <a:off x="1828800" y="4509121"/>
            <a:ext cx="10363200" cy="1470025"/>
          </a:xfrm>
          <a:ln>
            <a:noFill/>
          </a:ln>
        </p:spPr>
        <p:txBody>
          <a:bodyPr/>
          <a:lstStyle>
            <a:lvl1pPr algn="r">
              <a:defRPr lang="es-ES" sz="3600" b="1" kern="1200" dirty="0" smtClean="0">
                <a:solidFill>
                  <a:schemeClr val="bg1"/>
                </a:solidFill>
                <a:effectLst/>
                <a:latin typeface="Arial" pitchFamily="34" charset="0"/>
                <a:ea typeface="+mj-ea"/>
                <a:cs typeface="Arial" pitchFamily="34" charset="0"/>
              </a:defRPr>
            </a:lvl1pPr>
          </a:lstStyle>
          <a:p>
            <a:r>
              <a:rPr lang="en-US"/>
              <a:t>Click to edit Master title style</a:t>
            </a:r>
            <a:endParaRPr lang="es-ES" dirty="0"/>
          </a:p>
        </p:txBody>
      </p:sp>
    </p:spTree>
    <p:extLst>
      <p:ext uri="{BB962C8B-B14F-4D97-AF65-F5344CB8AC3E}">
        <p14:creationId xmlns:p14="http://schemas.microsoft.com/office/powerpoint/2010/main" val="487506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B02A6F-1A09-4262-9CA7-E349F51CB0CF}"/>
              </a:ext>
            </a:extLst>
          </p:cNvPr>
          <p:cNvSpPr>
            <a:spLocks noGrp="1"/>
          </p:cNvSpPr>
          <p:nvPr>
            <p:ph type="sldNum" sz="quarter" idx="12"/>
          </p:nvPr>
        </p:nvSpPr>
        <p:spPr/>
        <p:txBody>
          <a:bodyPr/>
          <a:lstStyle/>
          <a:p>
            <a:fld id="{E38538FF-2B13-4762-8A2D-2123C63EC224}" type="slidenum">
              <a:rPr lang="en-US" smtClean="0">
                <a:solidFill>
                  <a:prstClr val="black"/>
                </a:solidFill>
              </a:rPr>
              <a:pPr/>
              <a:t>‹#›</a:t>
            </a:fld>
            <a:endParaRPr lang="en-US">
              <a:solidFill>
                <a:prstClr val="black"/>
              </a:solidFill>
            </a:endParaRPr>
          </a:p>
        </p:txBody>
      </p:sp>
      <p:sp>
        <p:nvSpPr>
          <p:cNvPr id="3" name="Rectangle 2">
            <a:extLst>
              <a:ext uri="{FF2B5EF4-FFF2-40B4-BE49-F238E27FC236}">
                <a16:creationId xmlns:a16="http://schemas.microsoft.com/office/drawing/2014/main" id="{55F84566-7D0B-4150-A8D9-960084181BA0}"/>
              </a:ext>
            </a:extLst>
          </p:cNvPr>
          <p:cNvSpPr/>
          <p:nvPr userDrawn="1"/>
        </p:nvSpPr>
        <p:spPr>
          <a:xfrm>
            <a:off x="838201" y="457899"/>
            <a:ext cx="520699"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900" b="0" i="0" u="none" strike="noStrike" kern="1200" cap="none" spc="0" normalizeH="0" baseline="0" noProof="0" dirty="0">
                <a:ln>
                  <a:noFill/>
                </a:ln>
                <a:solidFill>
                  <a:srgbClr val="4F81BD">
                    <a:lumMod val="75000"/>
                  </a:srgbClr>
                </a:solidFill>
                <a:effectLst/>
                <a:uLnTx/>
                <a:uFillTx/>
                <a:latin typeface="Arial"/>
                <a:ea typeface="+mn-ea"/>
                <a:cs typeface="Arial"/>
              </a:rPr>
              <a:t>UfM</a:t>
            </a:r>
          </a:p>
        </p:txBody>
      </p:sp>
      <p:sp>
        <p:nvSpPr>
          <p:cNvPr id="5" name="Text Placeholder 3">
            <a:extLst>
              <a:ext uri="{FF2B5EF4-FFF2-40B4-BE49-F238E27FC236}">
                <a16:creationId xmlns:a16="http://schemas.microsoft.com/office/drawing/2014/main" id="{1EF97D06-5F4C-41A6-BC3E-A981D0984A3C}"/>
              </a:ext>
            </a:extLst>
          </p:cNvPr>
          <p:cNvSpPr>
            <a:spLocks noGrp="1"/>
          </p:cNvSpPr>
          <p:nvPr>
            <p:ph type="body" sz="half" idx="13"/>
          </p:nvPr>
        </p:nvSpPr>
        <p:spPr>
          <a:xfrm>
            <a:off x="1358900" y="485192"/>
            <a:ext cx="3932237" cy="253304"/>
          </a:xfrm>
        </p:spPr>
        <p:txBody>
          <a:bodyPr>
            <a:normAutofit/>
          </a:bodyPr>
          <a:lstStyle>
            <a:lvl1pPr marL="0" indent="0">
              <a:buNone/>
              <a:defRPr sz="900">
                <a:solidFill>
                  <a:schemeClr val="tx2"/>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cxnSp>
        <p:nvCxnSpPr>
          <p:cNvPr id="6" name="Straight Connector 5">
            <a:extLst>
              <a:ext uri="{FF2B5EF4-FFF2-40B4-BE49-F238E27FC236}">
                <a16:creationId xmlns:a16="http://schemas.microsoft.com/office/drawing/2014/main" id="{5A956F0C-377F-4544-AD25-69686BB02E59}"/>
              </a:ext>
            </a:extLst>
          </p:cNvPr>
          <p:cNvCxnSpPr>
            <a:cxnSpLocks/>
          </p:cNvCxnSpPr>
          <p:nvPr userDrawn="1"/>
        </p:nvCxnSpPr>
        <p:spPr>
          <a:xfrm>
            <a:off x="1358900" y="483296"/>
            <a:ext cx="0" cy="22790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172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9"/>
          <p:cNvSpPr/>
          <p:nvPr userDrawn="1"/>
        </p:nvSpPr>
        <p:spPr>
          <a:xfrm>
            <a:off x="11808885" y="6353176"/>
            <a:ext cx="383116" cy="504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itle 1"/>
          <p:cNvSpPr>
            <a:spLocks noGrp="1"/>
          </p:cNvSpPr>
          <p:nvPr>
            <p:ph type="title"/>
          </p:nvPr>
        </p:nvSpPr>
        <p:spPr>
          <a:xfrm>
            <a:off x="815413" y="188640"/>
            <a:ext cx="10972800" cy="432048"/>
          </a:xfrm>
        </p:spPr>
        <p:txBody>
          <a:bodyPr>
            <a:normAutofit/>
          </a:bodyPr>
          <a:lstStyle>
            <a:lvl1pPr algn="l">
              <a:defRPr sz="2000">
                <a:solidFill>
                  <a:srgbClr val="1E377C"/>
                </a:solidFill>
              </a:defRPr>
            </a:lvl1pPr>
          </a:lstStyle>
          <a:p>
            <a:r>
              <a:rPr lang="en-US" dirty="0"/>
              <a:t>Click to edit Master title style</a:t>
            </a:r>
            <a:endParaRPr lang="es-ES" dirty="0"/>
          </a:p>
        </p:txBody>
      </p:sp>
      <p:sp>
        <p:nvSpPr>
          <p:cNvPr id="4" name="Date Placeholder 1"/>
          <p:cNvSpPr>
            <a:spLocks noGrp="1"/>
          </p:cNvSpPr>
          <p:nvPr>
            <p:ph type="dt" sz="half" idx="10"/>
          </p:nvPr>
        </p:nvSpPr>
        <p:spPr/>
        <p:txBody>
          <a:bodyPr/>
          <a:lstStyle>
            <a:lvl1pPr>
              <a:defRPr/>
            </a:lvl1pPr>
          </a:lstStyle>
          <a:p>
            <a:pPr>
              <a:defRPr/>
            </a:pPr>
            <a:fld id="{8A7BBFF8-6BD3-4DAD-8309-5D752616C105}" type="datetime1">
              <a:rPr lang="es-ES" smtClean="0">
                <a:solidFill>
                  <a:prstClr val="black"/>
                </a:solidFill>
              </a:rPr>
              <a:pPr>
                <a:defRPr/>
              </a:pPr>
              <a:t>17/01/2020</a:t>
            </a:fld>
            <a:endParaRPr lang="es-ES">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6" name="Slide Number Placeholder 3"/>
          <p:cNvSpPr>
            <a:spLocks noGrp="1"/>
          </p:cNvSpPr>
          <p:nvPr>
            <p:ph type="sldNum" sz="quarter" idx="12"/>
          </p:nvPr>
        </p:nvSpPr>
        <p:spPr>
          <a:xfrm>
            <a:off x="11377084" y="6519864"/>
            <a:ext cx="863600" cy="365125"/>
          </a:xfrm>
        </p:spPr>
        <p:txBody>
          <a:bodyPr/>
          <a:lstStyle>
            <a:lvl1pPr fontAlgn="auto">
              <a:spcBef>
                <a:spcPts val="0"/>
              </a:spcBef>
              <a:spcAft>
                <a:spcPts val="0"/>
              </a:spcAft>
              <a:defRPr smtClean="0">
                <a:solidFill>
                  <a:prstClr val="white"/>
                </a:solidFill>
                <a:cs typeface="+mn-cs"/>
              </a:defRPr>
            </a:lvl1pPr>
          </a:lstStyle>
          <a:p>
            <a:pPr>
              <a:defRPr/>
            </a:pPr>
            <a:fld id="{C48D4422-7C7D-4594-89EA-256E8EB53489}" type="slidenum">
              <a:rPr lang="es-ES" smtClean="0"/>
              <a:pPr>
                <a:defRPr/>
              </a:pPr>
              <a:t>‹#›</a:t>
            </a:fld>
            <a:endParaRPr lang="es-ES" dirty="0"/>
          </a:p>
        </p:txBody>
      </p:sp>
    </p:spTree>
    <p:extLst>
      <p:ext uri="{BB962C8B-B14F-4D97-AF65-F5344CB8AC3E}">
        <p14:creationId xmlns:p14="http://schemas.microsoft.com/office/powerpoint/2010/main" val="7728498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29_Title and Content">
    <p:spTree>
      <p:nvGrpSpPr>
        <p:cNvPr id="1" name=""/>
        <p:cNvGrpSpPr/>
        <p:nvPr/>
      </p:nvGrpSpPr>
      <p:grpSpPr>
        <a:xfrm>
          <a:off x="0" y="0"/>
          <a:ext cx="0" cy="0"/>
          <a:chOff x="0" y="0"/>
          <a:chExt cx="0" cy="0"/>
        </a:xfrm>
      </p:grpSpPr>
      <p:sp>
        <p:nvSpPr>
          <p:cNvPr id="375" name="Body Level One…"/>
          <p:cNvSpPr txBox="1">
            <a:spLocks noGrp="1"/>
          </p:cNvSpPr>
          <p:nvPr>
            <p:ph type="body" sz="quarter" idx="1"/>
          </p:nvPr>
        </p:nvSpPr>
        <p:spPr>
          <a:xfrm>
            <a:off x="812800" y="2844800"/>
            <a:ext cx="3149600" cy="3022600"/>
          </a:xfrm>
          <a:prstGeom prst="rect">
            <a:avLst/>
          </a:prstGeom>
        </p:spPr>
        <p:txBody>
          <a:bodyPr/>
          <a:lstStyle>
            <a:lvl1pPr marL="342900" indent="-342900" algn="ctr">
              <a:spcBef>
                <a:spcPts val="188"/>
              </a:spcBef>
              <a:buSzTx/>
              <a:buFontTx/>
              <a:buNone/>
              <a:defRPr sz="900"/>
            </a:lvl1pPr>
            <a:lvl2pPr marL="385763" indent="-214313" algn="ctr">
              <a:spcBef>
                <a:spcPts val="188"/>
              </a:spcBef>
              <a:buFontTx/>
              <a:defRPr sz="900"/>
            </a:lvl2pPr>
            <a:lvl3pPr marL="529936" indent="-187036" algn="ctr">
              <a:spcBef>
                <a:spcPts val="188"/>
              </a:spcBef>
              <a:buFontTx/>
              <a:defRPr sz="900"/>
            </a:lvl3pPr>
            <a:lvl4pPr marL="720090" indent="-205740" algn="ctr">
              <a:spcBef>
                <a:spcPts val="188"/>
              </a:spcBef>
              <a:buFontTx/>
              <a:defRPr sz="900"/>
            </a:lvl4pPr>
            <a:lvl5pPr marL="891540" indent="-205740" algn="ctr">
              <a:spcBef>
                <a:spcPts val="188"/>
              </a:spcBef>
              <a:buFontTx/>
              <a:defRPr sz="900"/>
            </a:lvl5pPr>
          </a:lstStyle>
          <a:p>
            <a:r>
              <a:t>Body Level One</a:t>
            </a:r>
          </a:p>
          <a:p>
            <a:pPr lvl="1"/>
            <a:r>
              <a:t>Body Level Two</a:t>
            </a:r>
          </a:p>
          <a:p>
            <a:pPr lvl="2"/>
            <a:r>
              <a:t>Body Level Three</a:t>
            </a:r>
          </a:p>
          <a:p>
            <a:pPr lvl="3"/>
            <a:r>
              <a:t>Body Level Four</a:t>
            </a:r>
          </a:p>
          <a:p>
            <a:pPr lvl="4"/>
            <a:r>
              <a:t>Body Level Five</a:t>
            </a:r>
          </a:p>
        </p:txBody>
      </p:sp>
      <p:sp>
        <p:nvSpPr>
          <p:cNvPr id="376" name="Rectangle"/>
          <p:cNvSpPr>
            <a:spLocks noGrp="1"/>
          </p:cNvSpPr>
          <p:nvPr>
            <p:ph type="body" sz="quarter" idx="13"/>
          </p:nvPr>
        </p:nvSpPr>
        <p:spPr>
          <a:xfrm>
            <a:off x="711200" y="558801"/>
            <a:ext cx="6705600" cy="431801"/>
          </a:xfrm>
          <a:prstGeom prst="rect">
            <a:avLst/>
          </a:prstGeom>
          <a:ln w="12700"/>
        </p:spPr>
        <p:txBody>
          <a:bodyPr/>
          <a:lstStyle>
            <a:lvl1pPr marL="0" indent="0">
              <a:buSzTx/>
              <a:buFontTx/>
              <a:buNone/>
              <a:defRPr sz="3400">
                <a:solidFill>
                  <a:srgbClr val="0B0B0B"/>
                </a:solidFill>
              </a:defRPr>
            </a:lvl1pPr>
          </a:lstStyle>
          <a:p>
            <a:pPr marL="0" indent="0">
              <a:buSzTx/>
              <a:buFontTx/>
              <a:buNone/>
              <a:defRPr sz="3400">
                <a:solidFill>
                  <a:srgbClr val="0B0B0B"/>
                </a:solidFill>
              </a:defRPr>
            </a:pPr>
            <a:endParaRPr/>
          </a:p>
        </p:txBody>
      </p:sp>
      <p:sp>
        <p:nvSpPr>
          <p:cNvPr id="377" name="Title Text"/>
          <p:cNvSpPr txBox="1">
            <a:spLocks noGrp="1"/>
          </p:cNvSpPr>
          <p:nvPr>
            <p:ph type="title"/>
          </p:nvPr>
        </p:nvSpPr>
        <p:spPr>
          <a:xfrm>
            <a:off x="711200" y="584201"/>
            <a:ext cx="10160000" cy="1143001"/>
          </a:xfrm>
          <a:prstGeom prst="rect">
            <a:avLst/>
          </a:prstGeom>
        </p:spPr>
        <p:txBody>
          <a:bodyPr/>
          <a:lstStyle>
            <a:lvl1pPr>
              <a:defRPr>
                <a:solidFill>
                  <a:srgbClr val="0B5CD0"/>
                </a:solidFill>
              </a:defRPr>
            </a:lvl1pPr>
          </a:lstStyle>
          <a:p>
            <a:r>
              <a:t>Title Text</a:t>
            </a:r>
          </a:p>
        </p:txBody>
      </p:sp>
      <p:sp>
        <p:nvSpPr>
          <p:cNvPr id="378" name="Slide Number"/>
          <p:cNvSpPr txBox="1">
            <a:spLocks noGrp="1"/>
          </p:cNvSpPr>
          <p:nvPr>
            <p:ph type="sldNum" sz="quarter" idx="2"/>
          </p:nvPr>
        </p:nvSpPr>
        <p:spPr>
          <a:prstGeom prst="rect">
            <a:avLst/>
          </a:prstGeom>
        </p:spPr>
        <p:txBody>
          <a:bodyPr/>
          <a:lstStyle/>
          <a:p>
            <a:fld id="{86CB4B4D-7CA3-9044-876B-883B54F8677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862252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s-ES"/>
              <a:t>Haga clic para modificar el estilo de texto del patrón</a:t>
            </a:r>
          </a:p>
        </p:txBody>
      </p:sp>
    </p:spTree>
    <p:extLst>
      <p:ext uri="{BB962C8B-B14F-4D97-AF65-F5344CB8AC3E}">
        <p14:creationId xmlns:p14="http://schemas.microsoft.com/office/powerpoint/2010/main" val="2328894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6858000"/>
          </a:xfrm>
          <a:prstGeom prst="rect">
            <a:avLst/>
          </a:prstGeom>
          <a:solidFill>
            <a:srgbClr val="2E8DC7"/>
          </a:solidFill>
          <a:ln w="9525">
            <a:solidFill>
              <a:srgbClr val="2E8DC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3264"/>
              </a:solidFill>
              <a:effectLst/>
              <a:uLnTx/>
              <a:uFillTx/>
              <a:latin typeface="Calibri"/>
              <a:ea typeface="+mn-ea"/>
              <a:cs typeface="+mn-cs"/>
            </a:endParaRPr>
          </a:p>
        </p:txBody>
      </p:sp>
      <p:sp>
        <p:nvSpPr>
          <p:cNvPr id="2" name="1 Título"/>
          <p:cNvSpPr>
            <a:spLocks noGrp="1"/>
          </p:cNvSpPr>
          <p:nvPr>
            <p:ph type="ctrTitle"/>
          </p:nvPr>
        </p:nvSpPr>
        <p:spPr>
          <a:xfrm>
            <a:off x="1828800" y="4509123"/>
            <a:ext cx="10363200" cy="1470025"/>
          </a:xfrm>
          <a:ln>
            <a:noFill/>
          </a:ln>
        </p:spPr>
        <p:txBody>
          <a:bodyPr/>
          <a:lstStyle>
            <a:lvl1pPr algn="r">
              <a:defRPr lang="es-ES" sz="3600" b="1" kern="1200" dirty="0" smtClean="0">
                <a:solidFill>
                  <a:schemeClr val="bg1"/>
                </a:solidFill>
                <a:effectLst/>
                <a:latin typeface="Arial" pitchFamily="34" charset="0"/>
                <a:ea typeface="+mj-ea"/>
                <a:cs typeface="Arial" pitchFamily="34" charset="0"/>
              </a:defRPr>
            </a:lvl1pPr>
          </a:lstStyle>
          <a:p>
            <a:r>
              <a:rPr lang="en-US"/>
              <a:t>Click to edit Master title style</a:t>
            </a:r>
            <a:endParaRPr lang="es-ES" dirty="0"/>
          </a:p>
        </p:txBody>
      </p:sp>
    </p:spTree>
    <p:extLst>
      <p:ext uri="{BB962C8B-B14F-4D97-AF65-F5344CB8AC3E}">
        <p14:creationId xmlns:p14="http://schemas.microsoft.com/office/powerpoint/2010/main" val="252806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4" descr="UFM_bola_griset"/>
          <p:cNvPicPr>
            <a:picLocks noChangeAspect="1" noChangeArrowheads="1"/>
          </p:cNvPicPr>
          <p:nvPr/>
        </p:nvPicPr>
        <p:blipFill>
          <a:blip r:embed="rId2">
            <a:extLst>
              <a:ext uri="{28A0092B-C50C-407E-A947-70E740481C1C}">
                <a14:useLocalDpi xmlns:a14="http://schemas.microsoft.com/office/drawing/2010/main" val="0"/>
              </a:ext>
            </a:extLst>
          </a:blip>
          <a:srcRect r="27118" b="36674"/>
          <a:stretch>
            <a:fillRect/>
          </a:stretch>
        </p:blipFill>
        <p:spPr bwMode="auto">
          <a:xfrm>
            <a:off x="7823200" y="4149728"/>
            <a:ext cx="4368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0" y="274638"/>
            <a:ext cx="12192000" cy="922114"/>
          </a:xfrm>
        </p:spPr>
        <p:txBody>
          <a:bodyPr/>
          <a:lstStyle>
            <a:lvl1pPr>
              <a:defRPr sz="3400">
                <a:solidFill>
                  <a:srgbClr val="143264"/>
                </a:solidFill>
                <a:latin typeface="+mj-lt"/>
              </a:defRPr>
            </a:lvl1pPr>
          </a:lstStyle>
          <a:p>
            <a:r>
              <a:rPr lang="en-US"/>
              <a:t>Click to edit Master title style</a:t>
            </a:r>
            <a:endParaRPr lang="es-ES" dirty="0"/>
          </a:p>
        </p:txBody>
      </p:sp>
      <p:sp>
        <p:nvSpPr>
          <p:cNvPr id="3" name="2 Marcador de contenido"/>
          <p:cNvSpPr>
            <a:spLocks noGrp="1"/>
          </p:cNvSpPr>
          <p:nvPr>
            <p:ph idx="1"/>
          </p:nvPr>
        </p:nvSpPr>
        <p:spPr>
          <a:xfrm>
            <a:off x="239349" y="1268760"/>
            <a:ext cx="11617291" cy="4741987"/>
          </a:xfrm>
        </p:spPr>
        <p:txBody>
          <a:bodyPr/>
          <a:lstStyle>
            <a:lvl1pPr>
              <a:defRPr sz="2400">
                <a:latin typeface="+mn-lt"/>
              </a:defRPr>
            </a:lvl1pPr>
            <a:lvl2pPr>
              <a:defRPr sz="2300">
                <a:solidFill>
                  <a:srgbClr val="2E8DC7"/>
                </a:solidFill>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5" name="3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fld id="{1D8BD707-D9CF-40AE-B4C6-C98DA3205C09}" type="datetimeFigureOut">
              <a:rPr lang="en-US" smtClean="0"/>
              <a:pPr/>
              <a:t>1/17/2020</a:t>
            </a:fld>
            <a:endParaRPr lang="en-US"/>
          </a:p>
        </p:txBody>
      </p:sp>
      <p:sp>
        <p:nvSpPr>
          <p:cNvPr id="6" name="4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endParaRPr lang="en-US"/>
          </a:p>
        </p:txBody>
      </p:sp>
      <p:sp>
        <p:nvSpPr>
          <p:cNvPr id="7" name="5 Marcador de número de diapositiva"/>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mn-lt"/>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843985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cxnSp>
        <p:nvCxnSpPr>
          <p:cNvPr id="8" name="Straight Connector 7"/>
          <p:cNvCxnSpPr/>
          <p:nvPr/>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0" y="1546225"/>
            <a:ext cx="264371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2" y="4005263"/>
            <a:ext cx="264795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0 Public\3 Communication\Pictures\E&amp;W_Gaza project\Gaza desal plant board.JPG"/>
          <p:cNvPicPr>
            <a:picLocks noChangeAspect="1" noChangeArrowheads="1"/>
          </p:cNvPicPr>
          <p:nvPr/>
        </p:nvPicPr>
        <p:blipFill>
          <a:blip r:embed="rId3">
            <a:extLst>
              <a:ext uri="{28A0092B-C50C-407E-A947-70E740481C1C}">
                <a14:useLocalDpi xmlns:a14="http://schemas.microsoft.com/office/drawing/2010/main" val="0"/>
              </a:ext>
            </a:extLst>
          </a:blip>
          <a:srcRect l="26193" t="5923" r="27649" b="21651"/>
          <a:stretch>
            <a:fillRect/>
          </a:stretch>
        </p:blipFill>
        <p:spPr bwMode="auto">
          <a:xfrm>
            <a:off x="1007535" y="2259013"/>
            <a:ext cx="264371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47017" y="1546227"/>
            <a:ext cx="7584016" cy="722313"/>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cxnSp>
        <p:nvCxnSpPr>
          <p:cNvPr id="13" name="Straight Connector 12"/>
          <p:cNvCxnSpPr/>
          <p:nvPr/>
        </p:nvCxnSpPr>
        <p:spPr>
          <a:xfrm>
            <a:off x="5374217" y="2411416"/>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7535" y="1557341"/>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7535" y="1557341"/>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07535"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03300" y="1546228"/>
            <a:ext cx="2643717" cy="720725"/>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8" name="Rectangle 17"/>
          <p:cNvSpPr/>
          <p:nvPr/>
        </p:nvSpPr>
        <p:spPr>
          <a:xfrm>
            <a:off x="1007535"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s-ES" dirty="0"/>
          </a:p>
        </p:txBody>
      </p:sp>
      <p:sp>
        <p:nvSpPr>
          <p:cNvPr id="25" name="Text Placeholder 24"/>
          <p:cNvSpPr>
            <a:spLocks noGrp="1"/>
          </p:cNvSpPr>
          <p:nvPr>
            <p:ph type="body" sz="quarter" idx="10"/>
          </p:nvPr>
        </p:nvSpPr>
        <p:spPr>
          <a:xfrm>
            <a:off x="1007437" y="1557338"/>
            <a:ext cx="2647951"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6" name="Text Placeholder 24"/>
          <p:cNvSpPr>
            <a:spLocks noGrp="1"/>
          </p:cNvSpPr>
          <p:nvPr>
            <p:ph type="body" sz="quarter" idx="11"/>
          </p:nvPr>
        </p:nvSpPr>
        <p:spPr>
          <a:xfrm>
            <a:off x="3695733" y="1556792"/>
            <a:ext cx="7495112"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1" y="2420889"/>
            <a:ext cx="1558893" cy="2231653"/>
          </a:xfr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7" y="2420889"/>
            <a:ext cx="5568619" cy="2231653"/>
          </a:xfr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7" y="5742136"/>
            <a:ext cx="2647951" cy="711200"/>
          </a:xfrm>
        </p:spPr>
        <p:txBody>
          <a:bodyPr anchor="ctr"/>
          <a:lstStyle>
            <a:lvl1pPr marL="0" indent="0" algn="ctr">
              <a:buNone/>
              <a:defRPr sz="2000" b="1">
                <a:solidFill>
                  <a:schemeClr val="tx1">
                    <a:lumMod val="50000"/>
                    <a:lumOff val="50000"/>
                  </a:schemeClr>
                </a:solidFill>
              </a:defRPr>
            </a:lvl1pPr>
          </a:lstStyle>
          <a:p>
            <a:pPr lvl="0"/>
            <a:r>
              <a:rPr lang="en-US"/>
              <a:t>Click to edit Master text styles</a:t>
            </a:r>
          </a:p>
        </p:txBody>
      </p:sp>
    </p:spTree>
    <p:extLst>
      <p:ext uri="{BB962C8B-B14F-4D97-AF65-F5344CB8AC3E}">
        <p14:creationId xmlns:p14="http://schemas.microsoft.com/office/powerpoint/2010/main" val="285427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ogo background)">
    <p:spTree>
      <p:nvGrpSpPr>
        <p:cNvPr id="1" name=""/>
        <p:cNvGrpSpPr/>
        <p:nvPr/>
      </p:nvGrpSpPr>
      <p:grpSpPr>
        <a:xfrm>
          <a:off x="0" y="0"/>
          <a:ext cx="0" cy="0"/>
          <a:chOff x="0" y="0"/>
          <a:chExt cx="0" cy="0"/>
        </a:xfrm>
      </p:grpSpPr>
      <p:sp>
        <p:nvSpPr>
          <p:cNvPr id="4" name="Rectangle 3"/>
          <p:cNvSpPr/>
          <p:nvPr userDrawn="1"/>
        </p:nvSpPr>
        <p:spPr>
          <a:xfrm>
            <a:off x="7727952" y="3933826"/>
            <a:ext cx="4464049" cy="2924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UFM_bola_griset"/>
          <p:cNvPicPr>
            <a:picLocks noChangeAspect="1" noChangeArrowheads="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a:ext>
            </a:extLst>
          </a:blip>
          <a:srcRect b="28327"/>
          <a:stretch/>
        </p:blipFill>
        <p:spPr bwMode="auto">
          <a:xfrm>
            <a:off x="1440659" y="1788224"/>
            <a:ext cx="9263853" cy="47371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39184" y="1700213"/>
            <a:ext cx="11715749" cy="48244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2 Marcador de contenido"/>
          <p:cNvSpPr>
            <a:spLocks noGrp="1"/>
          </p:cNvSpPr>
          <p:nvPr>
            <p:ph idx="1"/>
          </p:nvPr>
        </p:nvSpPr>
        <p:spPr>
          <a:xfrm>
            <a:off x="335361" y="1742083"/>
            <a:ext cx="11623880" cy="4741987"/>
          </a:xfrm>
          <a:prstGeom prst="rect">
            <a:avLst/>
          </a:prstGeom>
        </p:spPr>
        <p:txBody>
          <a:bodyPr/>
          <a:lstStyle>
            <a:lvl1pPr marL="342900" indent="-342900">
              <a:buSzPct val="150000"/>
              <a:buFontTx/>
              <a:buBlip>
                <a:blip r:embed="rId3"/>
              </a:buBlip>
              <a:defRPr sz="2000" b="1">
                <a:solidFill>
                  <a:srgbClr val="233B85"/>
                </a:solidFill>
                <a:latin typeface="+mn-lt"/>
              </a:defRPr>
            </a:lvl1pPr>
            <a:lvl2pPr marL="742950" indent="-285750">
              <a:buFont typeface="Arial" pitchFamily="34" charset="0"/>
              <a:buChar char="•"/>
              <a:defRPr sz="2000">
                <a:solidFill>
                  <a:schemeClr val="tx1"/>
                </a:solidFill>
                <a:latin typeface="+mn-lt"/>
              </a:defRPr>
            </a:lvl2pPr>
            <a:lvl3pPr marL="1143000" indent="-228600">
              <a:buClr>
                <a:schemeClr val="accent1"/>
              </a:buClr>
              <a:buSzPct val="100000"/>
              <a:buFont typeface="Calibri" pitchFamily="34" charset="0"/>
              <a:buChar char="▪"/>
              <a:defRPr sz="1800">
                <a:latin typeface="+mn-lt"/>
              </a:defRPr>
            </a:lvl3pPr>
            <a:lvl4pPr>
              <a:defRPr sz="1600">
                <a:latin typeface="+mn-lt"/>
              </a:defRPr>
            </a:lvl4pPr>
            <a:lvl5pPr marL="2057400" indent="-228600">
              <a:buClr>
                <a:schemeClr val="accent1"/>
              </a:buClr>
              <a:buFont typeface="Wingdings" pitchFamily="2" charset="2"/>
              <a:buChar char="Ø"/>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dirty="0"/>
          </a:p>
        </p:txBody>
      </p:sp>
      <p:sp>
        <p:nvSpPr>
          <p:cNvPr id="8" name="Text Placeholder 6"/>
          <p:cNvSpPr>
            <a:spLocks noGrp="1"/>
          </p:cNvSpPr>
          <p:nvPr>
            <p:ph type="body" sz="quarter" idx="10"/>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9" name="Slide Number Placeholder 5"/>
          <p:cNvSpPr>
            <a:spLocks noGrp="1"/>
          </p:cNvSpPr>
          <p:nvPr>
            <p:ph type="sldNum" sz="quarter" idx="11"/>
          </p:nvPr>
        </p:nvSpPr>
        <p:spPr/>
        <p:txBody>
          <a:bodyPr/>
          <a:lstStyle>
            <a:lvl1pPr algn="r">
              <a:defRPr sz="1200">
                <a:solidFill>
                  <a:schemeClr val="bg1"/>
                </a:solidFill>
              </a:defRPr>
            </a:lvl1pPr>
          </a:lstStyle>
          <a:p>
            <a:pPr>
              <a:defRPr/>
            </a:pPr>
            <a:fld id="{2A5A43A7-1541-4772-856A-F01C29B17781}"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2223771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8" name="Straight Connector 7"/>
          <p:cNvCxnSpPr/>
          <p:nvPr/>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0" y="1546225"/>
            <a:ext cx="264371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2" y="4005263"/>
            <a:ext cx="264795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0 Public\3 Communication\Pictures\E&amp;W_Gaza project\Gaza desal plant board.JPG"/>
          <p:cNvPicPr>
            <a:picLocks noChangeAspect="1" noChangeArrowheads="1"/>
          </p:cNvPicPr>
          <p:nvPr/>
        </p:nvPicPr>
        <p:blipFill>
          <a:blip r:embed="rId3">
            <a:extLst>
              <a:ext uri="{28A0092B-C50C-407E-A947-70E740481C1C}">
                <a14:useLocalDpi xmlns:a14="http://schemas.microsoft.com/office/drawing/2010/main" val="0"/>
              </a:ext>
            </a:extLst>
          </a:blip>
          <a:srcRect l="26193" t="5923" r="27649" b="21651"/>
          <a:stretch>
            <a:fillRect/>
          </a:stretch>
        </p:blipFill>
        <p:spPr bwMode="auto">
          <a:xfrm>
            <a:off x="1007535" y="2259013"/>
            <a:ext cx="264371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47017" y="1546227"/>
            <a:ext cx="7584016" cy="722313"/>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cxnSp>
        <p:nvCxnSpPr>
          <p:cNvPr id="13" name="Straight Connector 12"/>
          <p:cNvCxnSpPr/>
          <p:nvPr/>
        </p:nvCxnSpPr>
        <p:spPr>
          <a:xfrm>
            <a:off x="5374217" y="2411416"/>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7535" y="1557341"/>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7535" y="1557341"/>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07535"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03300" y="1546228"/>
            <a:ext cx="2643717" cy="720725"/>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8" name="Rectangle 17"/>
          <p:cNvSpPr/>
          <p:nvPr/>
        </p:nvSpPr>
        <p:spPr>
          <a:xfrm>
            <a:off x="1007535"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s-ES" dirty="0"/>
          </a:p>
        </p:txBody>
      </p:sp>
      <p:sp>
        <p:nvSpPr>
          <p:cNvPr id="25" name="Text Placeholder 24"/>
          <p:cNvSpPr>
            <a:spLocks noGrp="1"/>
          </p:cNvSpPr>
          <p:nvPr>
            <p:ph type="body" sz="quarter" idx="10"/>
          </p:nvPr>
        </p:nvSpPr>
        <p:spPr>
          <a:xfrm>
            <a:off x="1007437" y="1557338"/>
            <a:ext cx="2647951" cy="711200"/>
          </a:xfrm>
          <a:solidFill>
            <a:schemeClr val="bg1"/>
          </a:solidFill>
        </p:spPr>
        <p:txBody>
          <a:bodyPr anchor="ctr"/>
          <a:lstStyle>
            <a:lvl1pPr marL="0" indent="0" algn="ctr">
              <a:buNone/>
              <a:defRPr sz="2000" b="1">
                <a:solidFill>
                  <a:schemeClr val="tx1">
                    <a:lumMod val="50000"/>
                    <a:lumOff val="50000"/>
                  </a:schemeClr>
                </a:solidFill>
              </a:defRPr>
            </a:lvl1pPr>
          </a:lstStyle>
          <a:p>
            <a:pPr lvl="0"/>
            <a:r>
              <a:rPr lang="en-US"/>
              <a:t>Click to edit Master text styles</a:t>
            </a:r>
          </a:p>
        </p:txBody>
      </p:sp>
      <p:sp>
        <p:nvSpPr>
          <p:cNvPr id="26" name="Text Placeholder 24"/>
          <p:cNvSpPr>
            <a:spLocks noGrp="1"/>
          </p:cNvSpPr>
          <p:nvPr>
            <p:ph type="body" sz="quarter" idx="11"/>
          </p:nvPr>
        </p:nvSpPr>
        <p:spPr>
          <a:xfrm>
            <a:off x="3695733" y="1556792"/>
            <a:ext cx="7495112"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1" y="2420889"/>
            <a:ext cx="1558893" cy="2231653"/>
          </a:xfr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7" y="2420889"/>
            <a:ext cx="5568619" cy="2231653"/>
          </a:xfr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7" y="5742136"/>
            <a:ext cx="2647951" cy="711200"/>
          </a:xfrm>
          <a:solidFill>
            <a:srgbClr val="143264"/>
          </a:solidFill>
        </p:spPr>
        <p:txBody>
          <a:bodyPr anchor="ctr"/>
          <a:lstStyle>
            <a:lvl1pPr marL="0" indent="0" algn="ctr">
              <a:buNone/>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164619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cxnSp>
        <p:nvCxnSpPr>
          <p:cNvPr id="8" name="Straight Connector 7"/>
          <p:cNvCxnSpPr/>
          <p:nvPr/>
        </p:nvCxnSpPr>
        <p:spPr>
          <a:xfrm>
            <a:off x="0" y="1196975"/>
            <a:ext cx="1156758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0" y="1546225"/>
            <a:ext cx="264371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P:\0 Public\3 Events\Pictures\Gaza project\100_1388.jpg"/>
          <p:cNvPicPr>
            <a:picLocks noChangeAspect="1" noChangeArrowheads="1"/>
          </p:cNvPicPr>
          <p:nvPr/>
        </p:nvPicPr>
        <p:blipFill>
          <a:blip r:embed="rId2">
            <a:extLst>
              <a:ext uri="{28A0092B-C50C-407E-A947-70E740481C1C}">
                <a14:useLocalDpi xmlns:a14="http://schemas.microsoft.com/office/drawing/2010/main" val="0"/>
              </a:ext>
            </a:extLst>
          </a:blip>
          <a:srcRect l="11449" r="2605"/>
          <a:stretch>
            <a:fillRect/>
          </a:stretch>
        </p:blipFill>
        <p:spPr bwMode="auto">
          <a:xfrm>
            <a:off x="1003302" y="4005263"/>
            <a:ext cx="2647951"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P:\0 Public\3 Communication\Pictures\E&amp;W_Gaza project\Gaza desal plant board.JPG"/>
          <p:cNvPicPr>
            <a:picLocks noChangeAspect="1" noChangeArrowheads="1"/>
          </p:cNvPicPr>
          <p:nvPr/>
        </p:nvPicPr>
        <p:blipFill>
          <a:blip r:embed="rId3">
            <a:extLst>
              <a:ext uri="{28A0092B-C50C-407E-A947-70E740481C1C}">
                <a14:useLocalDpi xmlns:a14="http://schemas.microsoft.com/office/drawing/2010/main" val="0"/>
              </a:ext>
            </a:extLst>
          </a:blip>
          <a:srcRect l="26193" t="5923" r="27649" b="21651"/>
          <a:stretch>
            <a:fillRect/>
          </a:stretch>
        </p:blipFill>
        <p:spPr bwMode="auto">
          <a:xfrm>
            <a:off x="1007535" y="2259013"/>
            <a:ext cx="264371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647017" y="5732463"/>
            <a:ext cx="7584016" cy="723900"/>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cxnSp>
        <p:nvCxnSpPr>
          <p:cNvPr id="13" name="Straight Connector 12"/>
          <p:cNvCxnSpPr/>
          <p:nvPr/>
        </p:nvCxnSpPr>
        <p:spPr>
          <a:xfrm>
            <a:off x="5374217" y="2411416"/>
            <a:ext cx="0" cy="2879725"/>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7535" y="1557341"/>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7535" y="1557341"/>
            <a:ext cx="2643717" cy="24479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07535" y="4005263"/>
            <a:ext cx="2643717" cy="24384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003300" y="1546228"/>
            <a:ext cx="2643717" cy="720725"/>
          </a:xfrm>
          <a:prstGeom prst="rect">
            <a:avLst/>
          </a:prstGeom>
          <a:solidFill>
            <a:srgbClr val="14326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18" name="Rectangle 17"/>
          <p:cNvSpPr/>
          <p:nvPr/>
        </p:nvSpPr>
        <p:spPr>
          <a:xfrm>
            <a:off x="1007535" y="1546225"/>
            <a:ext cx="10223500" cy="48974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US"/>
              <a:t>Click to edit Master title style</a:t>
            </a:r>
            <a:endParaRPr lang="es-ES" dirty="0"/>
          </a:p>
        </p:txBody>
      </p:sp>
      <p:sp>
        <p:nvSpPr>
          <p:cNvPr id="25" name="Text Placeholder 24"/>
          <p:cNvSpPr>
            <a:spLocks noGrp="1"/>
          </p:cNvSpPr>
          <p:nvPr>
            <p:ph type="body" sz="quarter" idx="10"/>
          </p:nvPr>
        </p:nvSpPr>
        <p:spPr>
          <a:xfrm>
            <a:off x="1007437" y="1557338"/>
            <a:ext cx="2647951" cy="711200"/>
          </a:xfrm>
          <a:solidFill>
            <a:schemeClr val="bg1"/>
          </a:solidFill>
        </p:spPr>
        <p:txBody>
          <a:bodyPr anchor="ctr"/>
          <a:lstStyle>
            <a:lvl1pPr marL="0" indent="0" algn="ctr">
              <a:buNone/>
              <a:defRPr sz="2000" b="1">
                <a:solidFill>
                  <a:schemeClr val="tx1">
                    <a:lumMod val="50000"/>
                    <a:lumOff val="50000"/>
                  </a:schemeClr>
                </a:solidFill>
              </a:defRPr>
            </a:lvl1pPr>
          </a:lstStyle>
          <a:p>
            <a:pPr lvl="0"/>
            <a:r>
              <a:rPr lang="en-US"/>
              <a:t>Click to edit Master text styles</a:t>
            </a:r>
          </a:p>
        </p:txBody>
      </p:sp>
      <p:sp>
        <p:nvSpPr>
          <p:cNvPr id="26" name="Text Placeholder 24"/>
          <p:cNvSpPr>
            <a:spLocks noGrp="1"/>
          </p:cNvSpPr>
          <p:nvPr>
            <p:ph type="body" sz="quarter" idx="11"/>
          </p:nvPr>
        </p:nvSpPr>
        <p:spPr>
          <a:xfrm>
            <a:off x="3695733" y="5743456"/>
            <a:ext cx="7495112" cy="711200"/>
          </a:xfrm>
        </p:spPr>
        <p:txBody>
          <a:bodyPr anchor="ctr"/>
          <a:lstStyle>
            <a:lvl1pPr marL="0" indent="0" algn="ctr">
              <a:buNone/>
              <a:defRPr sz="2000" b="1">
                <a:solidFill>
                  <a:schemeClr val="bg1"/>
                </a:solidFill>
              </a:defRPr>
            </a:lvl1pPr>
          </a:lstStyle>
          <a:p>
            <a:pPr lvl="0"/>
            <a:r>
              <a:rPr lang="en-US"/>
              <a:t>Click to edit Master text styles</a:t>
            </a:r>
          </a:p>
        </p:txBody>
      </p:sp>
      <p:sp>
        <p:nvSpPr>
          <p:cNvPr id="28" name="Text Placeholder 27"/>
          <p:cNvSpPr>
            <a:spLocks noGrp="1"/>
          </p:cNvSpPr>
          <p:nvPr>
            <p:ph type="body" sz="quarter" idx="12"/>
          </p:nvPr>
        </p:nvSpPr>
        <p:spPr>
          <a:xfrm>
            <a:off x="3816351" y="2420889"/>
            <a:ext cx="1558893" cy="2231653"/>
          </a:xfrm>
        </p:spPr>
        <p:txBody>
          <a:bodyPr/>
          <a:lstStyle>
            <a:lvl1pPr marL="0" indent="0">
              <a:buNone/>
              <a:defRPr sz="1600" b="1">
                <a:solidFill>
                  <a:srgbClr val="143264"/>
                </a:solidFill>
              </a:defRPr>
            </a:lvl1pPr>
          </a:lstStyle>
          <a:p>
            <a:pPr lvl="0"/>
            <a:r>
              <a:rPr lang="en-US"/>
              <a:t>Click to edit Master text styles</a:t>
            </a:r>
          </a:p>
        </p:txBody>
      </p:sp>
      <p:sp>
        <p:nvSpPr>
          <p:cNvPr id="29" name="Text Placeholder 27"/>
          <p:cNvSpPr>
            <a:spLocks noGrp="1"/>
          </p:cNvSpPr>
          <p:nvPr>
            <p:ph type="body" sz="quarter" idx="13"/>
          </p:nvPr>
        </p:nvSpPr>
        <p:spPr>
          <a:xfrm>
            <a:off x="5519937" y="2420889"/>
            <a:ext cx="5568619" cy="2231653"/>
          </a:xfrm>
        </p:spPr>
        <p:txBody>
          <a:bodyPr/>
          <a:lstStyle>
            <a:lvl1pPr marL="0" indent="0">
              <a:buNone/>
              <a:defRPr sz="1600" b="0">
                <a:solidFill>
                  <a:schemeClr val="tx1"/>
                </a:solidFill>
              </a:defRPr>
            </a:lvl1pPr>
          </a:lstStyle>
          <a:p>
            <a:pPr lvl="0"/>
            <a:r>
              <a:rPr lang="en-US"/>
              <a:t>Click to edit Master text styles</a:t>
            </a:r>
          </a:p>
        </p:txBody>
      </p:sp>
      <p:sp>
        <p:nvSpPr>
          <p:cNvPr id="30" name="Text Placeholder 24"/>
          <p:cNvSpPr>
            <a:spLocks noGrp="1"/>
          </p:cNvSpPr>
          <p:nvPr>
            <p:ph type="body" sz="quarter" idx="14"/>
          </p:nvPr>
        </p:nvSpPr>
        <p:spPr>
          <a:xfrm>
            <a:off x="1007437" y="5742136"/>
            <a:ext cx="2647951" cy="711200"/>
          </a:xfrm>
          <a:solidFill>
            <a:srgbClr val="143264"/>
          </a:solidFill>
        </p:spPr>
        <p:txBody>
          <a:bodyPr anchor="ctr"/>
          <a:lstStyle>
            <a:lvl1pPr marL="0" indent="0" algn="ctr">
              <a:buNone/>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99066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3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4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5 Marcador de número de diapositiva"/>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27702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2 Marcador de contenido"/>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contenido"/>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4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6" name="5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7" name="6 Marcador de número de diapositiva"/>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66310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a:t>Click to edit Master title style</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6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8" name="7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9" name="8 Marcador de número de diapositiva"/>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44678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2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4" name="3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5" name="4 Marcador de número de diapositiva"/>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489460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3" name="2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4" name="3 Marcador de número de diapositiva"/>
          <p:cNvSpPr>
            <a:spLocks noGrp="1"/>
          </p:cNvSpPr>
          <p:nvPr>
            <p:ph type="sldNum" sz="quarter" idx="12"/>
          </p:nvPr>
        </p:nvSpPr>
        <p:spPr>
          <a:xfrm>
            <a:off x="11377084" y="3"/>
            <a:ext cx="2844800" cy="265113"/>
          </a:xfrm>
          <a:prstGeom prst="rect">
            <a:avLst/>
          </a:prstGeom>
        </p:spPr>
        <p:txBody>
          <a:bodyPr vert="horz" wrap="square" lIns="91440" tIns="45720" rIns="91440" bIns="45720" numCol="1" anchor="b" anchorCtr="0" compatLnSpc="1">
            <a:prstTxWarp prst="textNoShape">
              <a:avLst/>
            </a:prstTxWarp>
          </a:bodyPr>
          <a:lstStyle>
            <a:lvl1pPr>
              <a:defRPr>
                <a:solidFill>
                  <a:prstClr val="white"/>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5385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s-ES"/>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6" name="5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7" name="6 Marcador de número de diapositiva"/>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09725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4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6" name="5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7" name="6 Marcador de número de diapositiva"/>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239825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endParaRPr lang="es-ES"/>
          </a:p>
        </p:txBody>
      </p:sp>
      <p:sp>
        <p:nvSpPr>
          <p:cNvPr id="3" name="2 Marcador de texto vertical"/>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4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5 Marcador de número de diapositiva"/>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3272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two pictures 1">
    <p:spTree>
      <p:nvGrpSpPr>
        <p:cNvPr id="1" name=""/>
        <p:cNvGrpSpPr/>
        <p:nvPr/>
      </p:nvGrpSpPr>
      <p:grpSpPr>
        <a:xfrm>
          <a:off x="0" y="0"/>
          <a:ext cx="0" cy="0"/>
          <a:chOff x="0" y="0"/>
          <a:chExt cx="0" cy="0"/>
        </a:xfrm>
      </p:grpSpPr>
      <p:sp>
        <p:nvSpPr>
          <p:cNvPr id="10" name="Rectangle 9"/>
          <p:cNvSpPr/>
          <p:nvPr userDrawn="1"/>
        </p:nvSpPr>
        <p:spPr>
          <a:xfrm>
            <a:off x="912285" y="1484313"/>
            <a:ext cx="2643716" cy="24495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userDrawn="1"/>
        </p:nvSpPr>
        <p:spPr>
          <a:xfrm>
            <a:off x="3983568" y="1484314"/>
            <a:ext cx="7584017" cy="50498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userDrawn="1"/>
        </p:nvSpPr>
        <p:spPr>
          <a:xfrm>
            <a:off x="3983765" y="1484784"/>
            <a:ext cx="7584843" cy="720080"/>
          </a:xfrm>
          <a:prstGeom prst="rect">
            <a:avLst/>
          </a:prstGeom>
          <a:solidFill>
            <a:srgbClr val="233B8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0" name="Straight Connector 19"/>
          <p:cNvCxnSpPr/>
          <p:nvPr userDrawn="1"/>
        </p:nvCxnSpPr>
        <p:spPr>
          <a:xfrm>
            <a:off x="5712884" y="2349500"/>
            <a:ext cx="0" cy="3309938"/>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912285" y="4076701"/>
            <a:ext cx="2643716" cy="24479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userDrawn="1"/>
        </p:nvSpPr>
        <p:spPr>
          <a:xfrm>
            <a:off x="911425" y="3212976"/>
            <a:ext cx="2643780" cy="720080"/>
          </a:xfrm>
          <a:prstGeom prst="rect">
            <a:avLst/>
          </a:prstGeom>
          <a:solidFill>
            <a:srgbClr val="233B8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Picture Placeholder 12"/>
          <p:cNvSpPr>
            <a:spLocks noGrp="1"/>
          </p:cNvSpPr>
          <p:nvPr>
            <p:ph type="pic" sz="quarter" idx="10"/>
          </p:nvPr>
        </p:nvSpPr>
        <p:spPr>
          <a:xfrm>
            <a:off x="912285" y="1484314"/>
            <a:ext cx="2643716" cy="1728787"/>
          </a:xfrm>
          <a:prstGeom prst="rect">
            <a:avLst/>
          </a:prstGeom>
        </p:spPr>
        <p:txBody>
          <a:bodyPr/>
          <a:lstStyle/>
          <a:p>
            <a:pPr lvl="0"/>
            <a:r>
              <a:rPr lang="en-US" noProof="0"/>
              <a:t>Click icon to add picture</a:t>
            </a:r>
            <a:endParaRPr lang="es-ES" noProof="0"/>
          </a:p>
        </p:txBody>
      </p:sp>
      <p:sp>
        <p:nvSpPr>
          <p:cNvPr id="14" name="Picture Placeholder 12"/>
          <p:cNvSpPr>
            <a:spLocks noGrp="1"/>
          </p:cNvSpPr>
          <p:nvPr>
            <p:ph type="pic" sz="quarter" idx="11"/>
          </p:nvPr>
        </p:nvSpPr>
        <p:spPr>
          <a:xfrm>
            <a:off x="911425" y="4077073"/>
            <a:ext cx="2643716" cy="1728787"/>
          </a:xfrm>
          <a:prstGeom prst="rect">
            <a:avLst/>
          </a:prstGeom>
        </p:spPr>
        <p:txBody>
          <a:bodyPr/>
          <a:lstStyle/>
          <a:p>
            <a:pPr lvl="0"/>
            <a:r>
              <a:rPr lang="en-US" noProof="0"/>
              <a:t>Click icon to add picture</a:t>
            </a:r>
            <a:endParaRPr lang="es-ES" noProof="0" dirty="0"/>
          </a:p>
        </p:txBody>
      </p:sp>
      <p:sp>
        <p:nvSpPr>
          <p:cNvPr id="15" name="Text Placeholder 12"/>
          <p:cNvSpPr>
            <a:spLocks noGrp="1"/>
          </p:cNvSpPr>
          <p:nvPr>
            <p:ph type="body" sz="quarter" idx="17"/>
          </p:nvPr>
        </p:nvSpPr>
        <p:spPr>
          <a:xfrm>
            <a:off x="4088272" y="1493664"/>
            <a:ext cx="7439289"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6" name="Text Placeholder 12"/>
          <p:cNvSpPr>
            <a:spLocks noGrp="1"/>
          </p:cNvSpPr>
          <p:nvPr>
            <p:ph type="body" sz="quarter" idx="18"/>
          </p:nvPr>
        </p:nvSpPr>
        <p:spPr>
          <a:xfrm>
            <a:off x="1007435" y="3212976"/>
            <a:ext cx="2547771"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9"/>
          </p:nvPr>
        </p:nvSpPr>
        <p:spPr>
          <a:xfrm>
            <a:off x="959428" y="5813375"/>
            <a:ext cx="2547771" cy="711200"/>
          </a:xfrm>
          <a:prstGeom prst="rect">
            <a:avLst/>
          </a:prstGeom>
        </p:spPr>
        <p:txBody>
          <a:bodyPr anchor="ctr"/>
          <a:lstStyle>
            <a:lvl1pPr marL="0" indent="0">
              <a:buNone/>
              <a:defRPr sz="1800" b="1" baseline="0">
                <a:solidFill>
                  <a:schemeClr val="tx1">
                    <a:lumMod val="50000"/>
                    <a:lumOff val="50000"/>
                  </a:schemeClr>
                </a:solidFill>
              </a:defRPr>
            </a:lvl1pPr>
          </a:lstStyle>
          <a:p>
            <a:pPr lvl="0"/>
            <a:r>
              <a:rPr lang="en-US"/>
              <a:t>Click to edit Master text styles</a:t>
            </a:r>
          </a:p>
        </p:txBody>
      </p:sp>
      <p:sp>
        <p:nvSpPr>
          <p:cNvPr id="18" name="Text Placeholder 12"/>
          <p:cNvSpPr>
            <a:spLocks noGrp="1"/>
          </p:cNvSpPr>
          <p:nvPr>
            <p:ph type="body" sz="quarter" idx="20"/>
          </p:nvPr>
        </p:nvSpPr>
        <p:spPr>
          <a:xfrm>
            <a:off x="4115861" y="2353320"/>
            <a:ext cx="1632180" cy="3306767"/>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0" baseline="0">
                <a:solidFill>
                  <a:srgbClr val="233B85"/>
                </a:solidFill>
              </a:defRPr>
            </a:lvl1pPr>
          </a:lstStyle>
          <a:p>
            <a:pPr lvl="0"/>
            <a:r>
              <a:rPr lang="en-US"/>
              <a:t>Click to edit Master text styles</a:t>
            </a:r>
          </a:p>
        </p:txBody>
      </p:sp>
      <p:sp>
        <p:nvSpPr>
          <p:cNvPr id="19" name="Text Placeholder 12"/>
          <p:cNvSpPr>
            <a:spLocks noGrp="1"/>
          </p:cNvSpPr>
          <p:nvPr>
            <p:ph type="body" sz="quarter" idx="21"/>
          </p:nvPr>
        </p:nvSpPr>
        <p:spPr>
          <a:xfrm>
            <a:off x="5903979" y="2368301"/>
            <a:ext cx="5568619" cy="3291785"/>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0" baseline="0">
                <a:solidFill>
                  <a:schemeClr val="tx1"/>
                </a:solidFill>
              </a:defRPr>
            </a:lvl1pPr>
          </a:lstStyle>
          <a:p>
            <a:pPr lvl="0"/>
            <a:r>
              <a:rPr lang="en-US"/>
              <a:t>Click to edit Master text styles</a:t>
            </a:r>
          </a:p>
          <a:p>
            <a:pPr lvl="1"/>
            <a:r>
              <a:rPr lang="en-US"/>
              <a:t>Second level</a:t>
            </a:r>
          </a:p>
        </p:txBody>
      </p:sp>
      <p:sp>
        <p:nvSpPr>
          <p:cNvPr id="21" name="Text Placeholder 6"/>
          <p:cNvSpPr>
            <a:spLocks noGrp="1"/>
          </p:cNvSpPr>
          <p:nvPr>
            <p:ph type="body" sz="quarter" idx="22"/>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24" name="Slide Number Placeholder 5"/>
          <p:cNvSpPr>
            <a:spLocks noGrp="1"/>
          </p:cNvSpPr>
          <p:nvPr>
            <p:ph type="sldNum" sz="quarter" idx="23"/>
          </p:nvPr>
        </p:nvSpPr>
        <p:spPr/>
        <p:txBody>
          <a:bodyPr/>
          <a:lstStyle>
            <a:lvl1pPr algn="r">
              <a:defRPr sz="1200">
                <a:solidFill>
                  <a:schemeClr val="bg1"/>
                </a:solidFill>
              </a:defRPr>
            </a:lvl1pPr>
          </a:lstStyle>
          <a:p>
            <a:pPr>
              <a:defRPr/>
            </a:pPr>
            <a:fld id="{8F910569-57F1-4471-B525-C7B613F2CCAD}"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29589447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p:spPr>
        <p:txBody>
          <a:bodyPr vert="eaVert"/>
          <a:lstStyle/>
          <a:p>
            <a:r>
              <a:rPr lang="en-US"/>
              <a:t>Click to edit Master title style</a:t>
            </a:r>
            <a:endParaRPr lang="es-ES"/>
          </a:p>
        </p:txBody>
      </p:sp>
      <p:sp>
        <p:nvSpPr>
          <p:cNvPr id="3" name="2 Marcador de texto vertical"/>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3 Marcador de fecha"/>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4 Marcador de pie de página"/>
          <p:cNvSpPr>
            <a:spLocks noGrp="1"/>
          </p:cNvSpPr>
          <p:nvPr>
            <p:ph type="ftr" sz="quarter" idx="11"/>
          </p:nvPr>
        </p:nvSpPr>
        <p:spPr>
          <a:xfrm>
            <a:off x="4165600" y="6356353"/>
            <a:ext cx="3860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5 Marcador de número de diapositiva"/>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41069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8"/>
            <a:ext cx="10363200" cy="1470025"/>
          </a:xfrm>
        </p:spPr>
        <p:txBody>
          <a:bodyPr/>
          <a:lstStyle/>
          <a:p>
            <a:r>
              <a:rPr lang="en-US"/>
              <a:t>Click to edit Master title style</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ES"/>
          </a:p>
        </p:txBody>
      </p:sp>
      <p:sp>
        <p:nvSpPr>
          <p:cNvPr id="4" name="Date Placeholder 3"/>
          <p:cNvSpPr>
            <a:spLocks noGrp="1" noChangeArrowheads="1"/>
          </p:cNvSpPr>
          <p:nvPr>
            <p:ph type="dt" sz="half" idx="10"/>
          </p:nvPr>
        </p:nvSpPr>
        <p:spPr>
          <a:xfrm>
            <a:off x="914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1D8BD707-D9CF-40AE-B4C6-C98DA3205C09}" type="datetimeFigureOut">
              <a:rPr lang="en-US" smtClean="0"/>
              <a:pPr/>
              <a:t>1/17/2020</a:t>
            </a:fld>
            <a:endParaRPr lang="en-US"/>
          </a:p>
        </p:txBody>
      </p:sp>
      <p:sp>
        <p:nvSpPr>
          <p:cNvPr id="5" name="Footer Placeholder 4"/>
          <p:cNvSpPr>
            <a:spLocks noGrp="1" noChangeArrowheads="1"/>
          </p:cNvSpPr>
          <p:nvPr>
            <p:ph type="ftr" sz="quarter" idx="11"/>
          </p:nvPr>
        </p:nvSpPr>
        <p:spPr>
          <a:xfrm>
            <a:off x="4165600" y="6248400"/>
            <a:ext cx="38608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endParaRPr lang="en-US"/>
          </a:p>
        </p:txBody>
      </p:sp>
      <p:sp>
        <p:nvSpPr>
          <p:cNvPr id="6" name="Slide Number Placeholder 5"/>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180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2_Diapositiva de título">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6858000"/>
          </a:xfrm>
          <a:prstGeom prst="rect">
            <a:avLst/>
          </a:prstGeom>
          <a:solidFill>
            <a:srgbClr val="2E8DC7"/>
          </a:solidFill>
          <a:ln w="9525">
            <a:solidFill>
              <a:srgbClr val="2E8DC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1 Título"/>
          <p:cNvSpPr>
            <a:spLocks noGrp="1"/>
          </p:cNvSpPr>
          <p:nvPr>
            <p:ph type="ctrTitle"/>
          </p:nvPr>
        </p:nvSpPr>
        <p:spPr>
          <a:xfrm>
            <a:off x="1828800" y="4509123"/>
            <a:ext cx="10363200" cy="1470025"/>
          </a:xfrm>
          <a:ln>
            <a:noFill/>
          </a:ln>
        </p:spPr>
        <p:txBody>
          <a:bodyPr/>
          <a:lstStyle>
            <a:lvl1pPr algn="r">
              <a:defRPr lang="es-ES" sz="3600" b="1" kern="1200" dirty="0" smtClean="0">
                <a:solidFill>
                  <a:schemeClr val="bg1"/>
                </a:solidFill>
                <a:effectLst/>
                <a:latin typeface="Arial" pitchFamily="34" charset="0"/>
                <a:ea typeface="+mj-ea"/>
                <a:cs typeface="Arial" pitchFamily="34" charset="0"/>
              </a:defRPr>
            </a:lvl1pPr>
          </a:lstStyle>
          <a:p>
            <a:r>
              <a:rPr lang="en-US"/>
              <a:t>Click to edit Master title style</a:t>
            </a:r>
            <a:endParaRPr lang="es-ES" dirty="0"/>
          </a:p>
        </p:txBody>
      </p:sp>
    </p:spTree>
    <p:extLst>
      <p:ext uri="{BB962C8B-B14F-4D97-AF65-F5344CB8AC3E}">
        <p14:creationId xmlns:p14="http://schemas.microsoft.com/office/powerpoint/2010/main" val="31768138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B02A6F-1A09-4262-9CA7-E349F51CB0CF}"/>
              </a:ext>
            </a:extLst>
          </p:cNvPr>
          <p:cNvSpPr>
            <a:spLocks noGrp="1"/>
          </p:cNvSpPr>
          <p:nvPr>
            <p:ph type="sldNum" sz="quarter" idx="12"/>
          </p:nvPr>
        </p:nvSpPr>
        <p:spPr/>
        <p:txBody>
          <a:bodyPr/>
          <a:lstStyle/>
          <a:p>
            <a:fld id="{E38538FF-2B13-4762-8A2D-2123C63EC224}" type="slidenum">
              <a:rPr lang="en-US" smtClean="0">
                <a:solidFill>
                  <a:prstClr val="black"/>
                </a:solidFill>
              </a:rPr>
              <a:pPr/>
              <a:t>‹#›</a:t>
            </a:fld>
            <a:endParaRPr lang="en-US">
              <a:solidFill>
                <a:prstClr val="black"/>
              </a:solidFill>
            </a:endParaRPr>
          </a:p>
        </p:txBody>
      </p:sp>
      <p:sp>
        <p:nvSpPr>
          <p:cNvPr id="3" name="Rectangle 2">
            <a:extLst>
              <a:ext uri="{FF2B5EF4-FFF2-40B4-BE49-F238E27FC236}">
                <a16:creationId xmlns:a16="http://schemas.microsoft.com/office/drawing/2014/main" id="{55F84566-7D0B-4150-A8D9-960084181BA0}"/>
              </a:ext>
            </a:extLst>
          </p:cNvPr>
          <p:cNvSpPr/>
          <p:nvPr userDrawn="1"/>
        </p:nvSpPr>
        <p:spPr>
          <a:xfrm>
            <a:off x="838201" y="457899"/>
            <a:ext cx="520699"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GB" sz="900" b="0" i="0" u="none" strike="noStrike" kern="1200" cap="none" spc="0" normalizeH="0" baseline="0" noProof="0" dirty="0">
                <a:ln>
                  <a:noFill/>
                </a:ln>
                <a:solidFill>
                  <a:srgbClr val="4F81BD">
                    <a:lumMod val="75000"/>
                  </a:srgbClr>
                </a:solidFill>
                <a:effectLst/>
                <a:uLnTx/>
                <a:uFillTx/>
                <a:latin typeface="Arial"/>
                <a:ea typeface="+mn-ea"/>
                <a:cs typeface="Arial"/>
              </a:rPr>
              <a:t>UfM</a:t>
            </a:r>
          </a:p>
        </p:txBody>
      </p:sp>
      <p:sp>
        <p:nvSpPr>
          <p:cNvPr id="5" name="Text Placeholder 3">
            <a:extLst>
              <a:ext uri="{FF2B5EF4-FFF2-40B4-BE49-F238E27FC236}">
                <a16:creationId xmlns:a16="http://schemas.microsoft.com/office/drawing/2014/main" id="{1EF97D06-5F4C-41A6-BC3E-A981D0984A3C}"/>
              </a:ext>
            </a:extLst>
          </p:cNvPr>
          <p:cNvSpPr>
            <a:spLocks noGrp="1"/>
          </p:cNvSpPr>
          <p:nvPr>
            <p:ph type="body" sz="half" idx="13"/>
          </p:nvPr>
        </p:nvSpPr>
        <p:spPr>
          <a:xfrm>
            <a:off x="1358900" y="485192"/>
            <a:ext cx="3932237" cy="253304"/>
          </a:xfrm>
        </p:spPr>
        <p:txBody>
          <a:bodyPr>
            <a:normAutofit/>
          </a:bodyPr>
          <a:lstStyle>
            <a:lvl1pPr marL="0" indent="0">
              <a:buNone/>
              <a:defRPr sz="900">
                <a:solidFill>
                  <a:schemeClr val="tx2"/>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cxnSp>
        <p:nvCxnSpPr>
          <p:cNvPr id="6" name="Straight Connector 5">
            <a:extLst>
              <a:ext uri="{FF2B5EF4-FFF2-40B4-BE49-F238E27FC236}">
                <a16:creationId xmlns:a16="http://schemas.microsoft.com/office/drawing/2014/main" id="{5A956F0C-377F-4544-AD25-69686BB02E59}"/>
              </a:ext>
            </a:extLst>
          </p:cNvPr>
          <p:cNvCxnSpPr>
            <a:cxnSpLocks/>
          </p:cNvCxnSpPr>
          <p:nvPr userDrawn="1"/>
        </p:nvCxnSpPr>
        <p:spPr>
          <a:xfrm>
            <a:off x="1358900" y="483296"/>
            <a:ext cx="0" cy="227904"/>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16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9"/>
          <p:cNvSpPr/>
          <p:nvPr userDrawn="1"/>
        </p:nvSpPr>
        <p:spPr>
          <a:xfrm>
            <a:off x="11808886" y="6353178"/>
            <a:ext cx="383116" cy="504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itle 1"/>
          <p:cNvSpPr>
            <a:spLocks noGrp="1"/>
          </p:cNvSpPr>
          <p:nvPr>
            <p:ph type="title"/>
          </p:nvPr>
        </p:nvSpPr>
        <p:spPr>
          <a:xfrm>
            <a:off x="815413" y="188640"/>
            <a:ext cx="10972800" cy="432048"/>
          </a:xfrm>
        </p:spPr>
        <p:txBody>
          <a:bodyPr>
            <a:normAutofit/>
          </a:bodyPr>
          <a:lstStyle>
            <a:lvl1pPr algn="l">
              <a:defRPr sz="2000">
                <a:solidFill>
                  <a:srgbClr val="1E377C"/>
                </a:solidFill>
              </a:defRPr>
            </a:lvl1pPr>
          </a:lstStyle>
          <a:p>
            <a:r>
              <a:rPr lang="en-US" dirty="0"/>
              <a:t>Click to edit Master title style</a:t>
            </a:r>
            <a:endParaRPr lang="es-ES" dirty="0"/>
          </a:p>
        </p:txBody>
      </p:sp>
      <p:sp>
        <p:nvSpPr>
          <p:cNvPr id="4" name="Date Placeholder 1"/>
          <p:cNvSpPr>
            <a:spLocks noGrp="1"/>
          </p:cNvSpPr>
          <p:nvPr>
            <p:ph type="dt" sz="half" idx="10"/>
          </p:nvPr>
        </p:nvSpPr>
        <p:spPr/>
        <p:txBody>
          <a:bodyPr/>
          <a:lstStyle>
            <a:lvl1pPr>
              <a:defRPr/>
            </a:lvl1pPr>
          </a:lstStyle>
          <a:p>
            <a:pPr>
              <a:defRPr/>
            </a:pPr>
            <a:fld id="{8A7BBFF8-6BD3-4DAD-8309-5D752616C105}" type="datetime1">
              <a:rPr lang="es-ES" smtClean="0">
                <a:solidFill>
                  <a:prstClr val="black"/>
                </a:solidFill>
              </a:rPr>
              <a:pPr>
                <a:defRPr/>
              </a:pPr>
              <a:t>17/01/2020</a:t>
            </a:fld>
            <a:endParaRPr lang="es-ES">
              <a:solidFill>
                <a:prstClr val="black"/>
              </a:solidFill>
            </a:endParaRPr>
          </a:p>
        </p:txBody>
      </p:sp>
      <p:sp>
        <p:nvSpPr>
          <p:cNvPr id="5" name="Footer Placeholder 2"/>
          <p:cNvSpPr>
            <a:spLocks noGrp="1"/>
          </p:cNvSpPr>
          <p:nvPr>
            <p:ph type="ftr" sz="quarter" idx="11"/>
          </p:nvPr>
        </p:nvSpPr>
        <p:spPr/>
        <p:txBody>
          <a:bodyPr/>
          <a:lstStyle>
            <a:lvl1pPr>
              <a:defRPr/>
            </a:lvl1pPr>
          </a:lstStyle>
          <a:p>
            <a:pPr>
              <a:defRPr/>
            </a:pPr>
            <a:endParaRPr lang="es-ES">
              <a:solidFill>
                <a:prstClr val="black"/>
              </a:solidFill>
            </a:endParaRPr>
          </a:p>
        </p:txBody>
      </p:sp>
      <p:sp>
        <p:nvSpPr>
          <p:cNvPr id="6" name="Slide Number Placeholder 3"/>
          <p:cNvSpPr>
            <a:spLocks noGrp="1"/>
          </p:cNvSpPr>
          <p:nvPr>
            <p:ph type="sldNum" sz="quarter" idx="12"/>
          </p:nvPr>
        </p:nvSpPr>
        <p:spPr>
          <a:xfrm>
            <a:off x="11377084" y="6519866"/>
            <a:ext cx="863600" cy="365125"/>
          </a:xfrm>
        </p:spPr>
        <p:txBody>
          <a:bodyPr/>
          <a:lstStyle>
            <a:lvl1pPr fontAlgn="auto">
              <a:spcBef>
                <a:spcPts val="0"/>
              </a:spcBef>
              <a:spcAft>
                <a:spcPts val="0"/>
              </a:spcAft>
              <a:defRPr smtClean="0">
                <a:solidFill>
                  <a:prstClr val="white"/>
                </a:solidFill>
                <a:cs typeface="+mn-cs"/>
              </a:defRPr>
            </a:lvl1pPr>
          </a:lstStyle>
          <a:p>
            <a:pPr>
              <a:defRPr/>
            </a:pPr>
            <a:fld id="{C48D4422-7C7D-4594-89EA-256E8EB53489}" type="slidenum">
              <a:rPr lang="es-ES" smtClean="0"/>
              <a:pPr>
                <a:defRPr/>
              </a:pPr>
              <a:t>‹#›</a:t>
            </a:fld>
            <a:endParaRPr lang="es-ES" dirty="0"/>
          </a:p>
        </p:txBody>
      </p:sp>
    </p:spTree>
    <p:extLst>
      <p:ext uri="{BB962C8B-B14F-4D97-AF65-F5344CB8AC3E}">
        <p14:creationId xmlns:p14="http://schemas.microsoft.com/office/powerpoint/2010/main" val="124113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wo pictures 2">
    <p:spTree>
      <p:nvGrpSpPr>
        <p:cNvPr id="1" name=""/>
        <p:cNvGrpSpPr/>
        <p:nvPr/>
      </p:nvGrpSpPr>
      <p:grpSpPr>
        <a:xfrm>
          <a:off x="0" y="0"/>
          <a:ext cx="0" cy="0"/>
          <a:chOff x="0" y="0"/>
          <a:chExt cx="0" cy="0"/>
        </a:xfrm>
      </p:grpSpPr>
      <p:sp>
        <p:nvSpPr>
          <p:cNvPr id="10" name="Rectangle 9"/>
          <p:cNvSpPr/>
          <p:nvPr userDrawn="1"/>
        </p:nvSpPr>
        <p:spPr>
          <a:xfrm>
            <a:off x="912285" y="1484313"/>
            <a:ext cx="2643716" cy="24495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userDrawn="1"/>
        </p:nvSpPr>
        <p:spPr>
          <a:xfrm>
            <a:off x="3983568" y="1484314"/>
            <a:ext cx="7584017" cy="50498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userDrawn="1"/>
        </p:nvSpPr>
        <p:spPr>
          <a:xfrm>
            <a:off x="3983765" y="1484784"/>
            <a:ext cx="7584843" cy="720080"/>
          </a:xfrm>
          <a:prstGeom prst="rect">
            <a:avLst/>
          </a:prstGeom>
          <a:solidFill>
            <a:srgbClr val="233B8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0" name="Straight Connector 19"/>
          <p:cNvCxnSpPr/>
          <p:nvPr userDrawn="1"/>
        </p:nvCxnSpPr>
        <p:spPr>
          <a:xfrm>
            <a:off x="5712884" y="2349500"/>
            <a:ext cx="0" cy="3309938"/>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userDrawn="1"/>
        </p:nvSpPr>
        <p:spPr>
          <a:xfrm>
            <a:off x="912285" y="4076701"/>
            <a:ext cx="2643716" cy="24479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userDrawn="1"/>
        </p:nvSpPr>
        <p:spPr>
          <a:xfrm>
            <a:off x="911423" y="5813648"/>
            <a:ext cx="2643780" cy="720080"/>
          </a:xfrm>
          <a:prstGeom prst="rect">
            <a:avLst/>
          </a:prstGeom>
          <a:solidFill>
            <a:srgbClr val="233B8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Picture Placeholder 12"/>
          <p:cNvSpPr>
            <a:spLocks noGrp="1"/>
          </p:cNvSpPr>
          <p:nvPr>
            <p:ph type="pic" sz="quarter" idx="10"/>
          </p:nvPr>
        </p:nvSpPr>
        <p:spPr>
          <a:xfrm>
            <a:off x="912285" y="1484314"/>
            <a:ext cx="2643716" cy="1728787"/>
          </a:xfrm>
          <a:prstGeom prst="rect">
            <a:avLst/>
          </a:prstGeom>
        </p:spPr>
        <p:txBody>
          <a:bodyPr/>
          <a:lstStyle/>
          <a:p>
            <a:pPr lvl="0"/>
            <a:r>
              <a:rPr lang="en-US" noProof="0"/>
              <a:t>Click icon to add picture</a:t>
            </a:r>
            <a:endParaRPr lang="es-ES" noProof="0"/>
          </a:p>
        </p:txBody>
      </p:sp>
      <p:sp>
        <p:nvSpPr>
          <p:cNvPr id="14" name="Picture Placeholder 12"/>
          <p:cNvSpPr>
            <a:spLocks noGrp="1"/>
          </p:cNvSpPr>
          <p:nvPr>
            <p:ph type="pic" sz="quarter" idx="11"/>
          </p:nvPr>
        </p:nvSpPr>
        <p:spPr>
          <a:xfrm>
            <a:off x="911425" y="4077073"/>
            <a:ext cx="2643716" cy="1728787"/>
          </a:xfrm>
          <a:prstGeom prst="rect">
            <a:avLst/>
          </a:prstGeom>
        </p:spPr>
        <p:txBody>
          <a:bodyPr/>
          <a:lstStyle/>
          <a:p>
            <a:pPr lvl="0"/>
            <a:r>
              <a:rPr lang="en-US" noProof="0"/>
              <a:t>Click icon to add picture</a:t>
            </a:r>
            <a:endParaRPr lang="es-ES" noProof="0" dirty="0"/>
          </a:p>
        </p:txBody>
      </p:sp>
      <p:sp>
        <p:nvSpPr>
          <p:cNvPr id="15" name="Text Placeholder 12"/>
          <p:cNvSpPr>
            <a:spLocks noGrp="1"/>
          </p:cNvSpPr>
          <p:nvPr>
            <p:ph type="body" sz="quarter" idx="17"/>
          </p:nvPr>
        </p:nvSpPr>
        <p:spPr>
          <a:xfrm>
            <a:off x="4088272" y="1493664"/>
            <a:ext cx="7439289"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6" name="Text Placeholder 12"/>
          <p:cNvSpPr>
            <a:spLocks noGrp="1"/>
          </p:cNvSpPr>
          <p:nvPr>
            <p:ph type="body" sz="quarter" idx="18"/>
          </p:nvPr>
        </p:nvSpPr>
        <p:spPr>
          <a:xfrm>
            <a:off x="996288" y="5814144"/>
            <a:ext cx="2547771"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9"/>
          </p:nvPr>
        </p:nvSpPr>
        <p:spPr>
          <a:xfrm>
            <a:off x="974128" y="3221856"/>
            <a:ext cx="2547771" cy="711200"/>
          </a:xfrm>
          <a:prstGeom prst="rect">
            <a:avLst/>
          </a:prstGeom>
        </p:spPr>
        <p:txBody>
          <a:bodyPr anchor="ctr"/>
          <a:lstStyle>
            <a:lvl1pPr marL="0" indent="0">
              <a:buNone/>
              <a:defRPr sz="1800" b="1" baseline="0">
                <a:solidFill>
                  <a:schemeClr val="tx1">
                    <a:lumMod val="50000"/>
                    <a:lumOff val="50000"/>
                  </a:schemeClr>
                </a:solidFill>
              </a:defRPr>
            </a:lvl1pPr>
          </a:lstStyle>
          <a:p>
            <a:pPr lvl="0"/>
            <a:r>
              <a:rPr lang="en-US"/>
              <a:t>Click to edit Master text styles</a:t>
            </a:r>
          </a:p>
        </p:txBody>
      </p:sp>
      <p:sp>
        <p:nvSpPr>
          <p:cNvPr id="18" name="Text Placeholder 12"/>
          <p:cNvSpPr>
            <a:spLocks noGrp="1"/>
          </p:cNvSpPr>
          <p:nvPr>
            <p:ph type="body" sz="quarter" idx="20"/>
          </p:nvPr>
        </p:nvSpPr>
        <p:spPr>
          <a:xfrm>
            <a:off x="4115861" y="2353320"/>
            <a:ext cx="1632180" cy="3306767"/>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0" baseline="0">
                <a:solidFill>
                  <a:srgbClr val="233B85"/>
                </a:solidFill>
              </a:defRPr>
            </a:lvl1pPr>
          </a:lstStyle>
          <a:p>
            <a:pPr lvl="0"/>
            <a:r>
              <a:rPr lang="en-US"/>
              <a:t>Click to edit Master text styles</a:t>
            </a:r>
          </a:p>
        </p:txBody>
      </p:sp>
      <p:sp>
        <p:nvSpPr>
          <p:cNvPr id="19" name="Text Placeholder 12"/>
          <p:cNvSpPr>
            <a:spLocks noGrp="1"/>
          </p:cNvSpPr>
          <p:nvPr>
            <p:ph type="body" sz="quarter" idx="21"/>
          </p:nvPr>
        </p:nvSpPr>
        <p:spPr>
          <a:xfrm>
            <a:off x="5903979" y="2368301"/>
            <a:ext cx="5568619" cy="3291785"/>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0" baseline="0">
                <a:solidFill>
                  <a:schemeClr val="tx1"/>
                </a:solidFill>
              </a:defRPr>
            </a:lvl1pPr>
          </a:lstStyle>
          <a:p>
            <a:pPr lvl="0"/>
            <a:r>
              <a:rPr lang="en-US"/>
              <a:t>Click to edit Master text styles</a:t>
            </a:r>
          </a:p>
          <a:p>
            <a:pPr lvl="1"/>
            <a:r>
              <a:rPr lang="en-US"/>
              <a:t>Second level</a:t>
            </a:r>
          </a:p>
        </p:txBody>
      </p:sp>
      <p:sp>
        <p:nvSpPr>
          <p:cNvPr id="21" name="Text Placeholder 6"/>
          <p:cNvSpPr>
            <a:spLocks noGrp="1"/>
          </p:cNvSpPr>
          <p:nvPr>
            <p:ph type="body" sz="quarter" idx="22"/>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24" name="Slide Number Placeholder 5"/>
          <p:cNvSpPr>
            <a:spLocks noGrp="1"/>
          </p:cNvSpPr>
          <p:nvPr>
            <p:ph type="sldNum" sz="quarter" idx="23"/>
          </p:nvPr>
        </p:nvSpPr>
        <p:spPr/>
        <p:txBody>
          <a:bodyPr/>
          <a:lstStyle>
            <a:lvl1pPr algn="r">
              <a:defRPr sz="1200">
                <a:solidFill>
                  <a:schemeClr val="bg1"/>
                </a:solidFill>
              </a:defRPr>
            </a:lvl1pPr>
          </a:lstStyle>
          <a:p>
            <a:pPr>
              <a:defRPr/>
            </a:pPr>
            <a:fld id="{C5735DB6-99DD-4D09-BFE7-96A5DF596FE2}"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383421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two pictures 3">
    <p:spTree>
      <p:nvGrpSpPr>
        <p:cNvPr id="1" name=""/>
        <p:cNvGrpSpPr/>
        <p:nvPr/>
      </p:nvGrpSpPr>
      <p:grpSpPr>
        <a:xfrm>
          <a:off x="0" y="0"/>
          <a:ext cx="0" cy="0"/>
          <a:chOff x="0" y="0"/>
          <a:chExt cx="0" cy="0"/>
        </a:xfrm>
      </p:grpSpPr>
      <p:sp>
        <p:nvSpPr>
          <p:cNvPr id="10" name="Rectangle 9"/>
          <p:cNvSpPr/>
          <p:nvPr userDrawn="1"/>
        </p:nvSpPr>
        <p:spPr>
          <a:xfrm>
            <a:off x="912285" y="1484313"/>
            <a:ext cx="2643716" cy="24495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userDrawn="1"/>
        </p:nvSpPr>
        <p:spPr>
          <a:xfrm>
            <a:off x="3983568" y="1484314"/>
            <a:ext cx="7584017" cy="50498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userDrawn="1"/>
        </p:nvSpPr>
        <p:spPr>
          <a:xfrm>
            <a:off x="3983765" y="1484784"/>
            <a:ext cx="7584843" cy="720080"/>
          </a:xfrm>
          <a:prstGeom prst="rect">
            <a:avLst/>
          </a:prstGeom>
          <a:solidFill>
            <a:srgbClr val="233B8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a:t>
            </a: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5712884" y="2349500"/>
            <a:ext cx="0" cy="3309938"/>
          </a:xfrm>
          <a:prstGeom prst="line">
            <a:avLst/>
          </a:prstGeom>
          <a:ln>
            <a:solidFill>
              <a:srgbClr val="143264"/>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912285" y="4076701"/>
            <a:ext cx="2643716" cy="24479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userDrawn="1"/>
        </p:nvSpPr>
        <p:spPr>
          <a:xfrm>
            <a:off x="911423" y="5813648"/>
            <a:ext cx="2643780" cy="720080"/>
          </a:xfrm>
          <a:prstGeom prst="rect">
            <a:avLst/>
          </a:prstGeom>
          <a:solidFill>
            <a:srgbClr val="233B8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p:cNvSpPr/>
          <p:nvPr userDrawn="1"/>
        </p:nvSpPr>
        <p:spPr>
          <a:xfrm>
            <a:off x="911423" y="3212976"/>
            <a:ext cx="2643780" cy="720080"/>
          </a:xfrm>
          <a:prstGeom prst="rect">
            <a:avLst/>
          </a:prstGeom>
          <a:solidFill>
            <a:srgbClr val="233B8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Picture Placeholder 12"/>
          <p:cNvSpPr>
            <a:spLocks noGrp="1"/>
          </p:cNvSpPr>
          <p:nvPr>
            <p:ph type="pic" sz="quarter" idx="10"/>
          </p:nvPr>
        </p:nvSpPr>
        <p:spPr>
          <a:xfrm>
            <a:off x="912285" y="1484314"/>
            <a:ext cx="2643716" cy="1728787"/>
          </a:xfrm>
          <a:prstGeom prst="rect">
            <a:avLst/>
          </a:prstGeom>
        </p:spPr>
        <p:txBody>
          <a:bodyPr/>
          <a:lstStyle/>
          <a:p>
            <a:pPr lvl="0"/>
            <a:r>
              <a:rPr lang="en-US" noProof="0"/>
              <a:t>Click icon to add picture</a:t>
            </a:r>
            <a:endParaRPr lang="es-ES" noProof="0"/>
          </a:p>
        </p:txBody>
      </p:sp>
      <p:sp>
        <p:nvSpPr>
          <p:cNvPr id="14" name="Picture Placeholder 12"/>
          <p:cNvSpPr>
            <a:spLocks noGrp="1"/>
          </p:cNvSpPr>
          <p:nvPr>
            <p:ph type="pic" sz="quarter" idx="11"/>
          </p:nvPr>
        </p:nvSpPr>
        <p:spPr>
          <a:xfrm>
            <a:off x="911425" y="4077073"/>
            <a:ext cx="2643716" cy="1728787"/>
          </a:xfrm>
          <a:prstGeom prst="rect">
            <a:avLst/>
          </a:prstGeom>
        </p:spPr>
        <p:txBody>
          <a:bodyPr/>
          <a:lstStyle/>
          <a:p>
            <a:pPr lvl="0"/>
            <a:r>
              <a:rPr lang="en-US" noProof="0"/>
              <a:t>Click icon to add picture</a:t>
            </a:r>
            <a:endParaRPr lang="es-ES" noProof="0" dirty="0"/>
          </a:p>
        </p:txBody>
      </p:sp>
      <p:sp>
        <p:nvSpPr>
          <p:cNvPr id="15" name="Text Placeholder 12"/>
          <p:cNvSpPr>
            <a:spLocks noGrp="1"/>
          </p:cNvSpPr>
          <p:nvPr>
            <p:ph type="body" sz="quarter" idx="17"/>
          </p:nvPr>
        </p:nvSpPr>
        <p:spPr>
          <a:xfrm>
            <a:off x="4088272" y="1493664"/>
            <a:ext cx="7439289"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6" name="Text Placeholder 12"/>
          <p:cNvSpPr>
            <a:spLocks noGrp="1"/>
          </p:cNvSpPr>
          <p:nvPr>
            <p:ph type="body" sz="quarter" idx="18"/>
          </p:nvPr>
        </p:nvSpPr>
        <p:spPr>
          <a:xfrm>
            <a:off x="996288" y="5814144"/>
            <a:ext cx="2547771"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20"/>
          </p:nvPr>
        </p:nvSpPr>
        <p:spPr>
          <a:xfrm>
            <a:off x="4115861" y="2353320"/>
            <a:ext cx="1632180" cy="3306767"/>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0" baseline="0">
                <a:solidFill>
                  <a:srgbClr val="233B85"/>
                </a:solidFill>
              </a:defRPr>
            </a:lvl1pPr>
          </a:lstStyle>
          <a:p>
            <a:pPr lvl="0"/>
            <a:r>
              <a:rPr lang="en-US"/>
              <a:t>Click to edit Master text styles</a:t>
            </a:r>
          </a:p>
        </p:txBody>
      </p:sp>
      <p:sp>
        <p:nvSpPr>
          <p:cNvPr id="19" name="Text Placeholder 12"/>
          <p:cNvSpPr>
            <a:spLocks noGrp="1"/>
          </p:cNvSpPr>
          <p:nvPr>
            <p:ph type="body" sz="quarter" idx="21"/>
          </p:nvPr>
        </p:nvSpPr>
        <p:spPr>
          <a:xfrm>
            <a:off x="5903979" y="2368301"/>
            <a:ext cx="5568619" cy="3291785"/>
          </a:xfrm>
          <a:prstGeom prst="rect">
            <a:avLst/>
          </a:prstGeo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b="0" baseline="0">
                <a:solidFill>
                  <a:schemeClr val="tx1"/>
                </a:solidFill>
              </a:defRPr>
            </a:lvl1pPr>
          </a:lstStyle>
          <a:p>
            <a:pPr lvl="0"/>
            <a:r>
              <a:rPr lang="en-US"/>
              <a:t>Click to edit Master text styles</a:t>
            </a:r>
          </a:p>
          <a:p>
            <a:pPr lvl="1"/>
            <a:r>
              <a:rPr lang="en-US"/>
              <a:t>Second level</a:t>
            </a:r>
          </a:p>
        </p:txBody>
      </p:sp>
      <p:sp>
        <p:nvSpPr>
          <p:cNvPr id="21" name="Text Placeholder 6"/>
          <p:cNvSpPr>
            <a:spLocks noGrp="1"/>
          </p:cNvSpPr>
          <p:nvPr>
            <p:ph type="body" sz="quarter" idx="22"/>
          </p:nvPr>
        </p:nvSpPr>
        <p:spPr>
          <a:xfrm>
            <a:off x="4136" y="260650"/>
            <a:ext cx="12187865" cy="936103"/>
          </a:xfrm>
          <a:prstGeom prst="rect">
            <a:avLst/>
          </a:prstGeom>
        </p:spPr>
        <p:txBody>
          <a:bodyPr anchor="ctr"/>
          <a:lstStyle>
            <a:lvl1pPr marL="0" indent="0">
              <a:buNone/>
              <a:defRPr sz="3600" b="1">
                <a:solidFill>
                  <a:srgbClr val="233B85"/>
                </a:solidFill>
              </a:defRPr>
            </a:lvl1pPr>
          </a:lstStyle>
          <a:p>
            <a:pPr lvl="0"/>
            <a:r>
              <a:rPr lang="en-US"/>
              <a:t>Click to edit Master text styles</a:t>
            </a:r>
          </a:p>
        </p:txBody>
      </p:sp>
      <p:sp>
        <p:nvSpPr>
          <p:cNvPr id="22" name="Text Placeholder 12"/>
          <p:cNvSpPr>
            <a:spLocks noGrp="1"/>
          </p:cNvSpPr>
          <p:nvPr>
            <p:ph type="body" sz="quarter" idx="23"/>
          </p:nvPr>
        </p:nvSpPr>
        <p:spPr>
          <a:xfrm>
            <a:off x="996288" y="3213472"/>
            <a:ext cx="2547771" cy="711200"/>
          </a:xfrm>
          <a:prstGeom prst="rect">
            <a:avLst/>
          </a:prstGeom>
        </p:spPr>
        <p:txBody>
          <a:bodyPr anchor="ctr"/>
          <a:lstStyle>
            <a:lvl1pPr marL="0" indent="0">
              <a:buNone/>
              <a:defRPr sz="1800" b="1" baseline="0">
                <a:solidFill>
                  <a:schemeClr val="bg1"/>
                </a:solidFill>
              </a:defRPr>
            </a:lvl1pPr>
          </a:lstStyle>
          <a:p>
            <a:pPr lvl="0"/>
            <a:r>
              <a:rPr lang="en-US"/>
              <a:t>Click to edit Master text styles</a:t>
            </a:r>
          </a:p>
        </p:txBody>
      </p:sp>
      <p:sp>
        <p:nvSpPr>
          <p:cNvPr id="25" name="Slide Number Placeholder 5"/>
          <p:cNvSpPr>
            <a:spLocks noGrp="1"/>
          </p:cNvSpPr>
          <p:nvPr>
            <p:ph type="sldNum" sz="quarter" idx="24"/>
          </p:nvPr>
        </p:nvSpPr>
        <p:spPr/>
        <p:txBody>
          <a:bodyPr/>
          <a:lstStyle>
            <a:lvl1pPr algn="r">
              <a:defRPr sz="1200">
                <a:solidFill>
                  <a:schemeClr val="bg1"/>
                </a:solidFill>
              </a:defRPr>
            </a:lvl1pPr>
          </a:lstStyle>
          <a:p>
            <a:pPr>
              <a:defRPr/>
            </a:pPr>
            <a:fld id="{D0355B9E-2959-47EB-AD22-D943F2785D38}"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4015174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descr="UFM_bola_griset"/>
          <p:cNvPicPr>
            <a:picLocks noChangeAspect="1" noChangeArrowheads="1"/>
          </p:cNvPicPr>
          <p:nvPr/>
        </p:nvPicPr>
        <p:blipFill>
          <a:blip r:embed="rId20">
            <a:extLst>
              <a:ext uri="{28A0092B-C50C-407E-A947-70E740481C1C}">
                <a14:useLocalDpi xmlns:a14="http://schemas.microsoft.com/office/drawing/2010/main" val="0"/>
              </a:ext>
            </a:extLst>
          </a:blip>
          <a:srcRect r="27118" b="36674"/>
          <a:stretch>
            <a:fillRect/>
          </a:stretch>
        </p:blipFill>
        <p:spPr bwMode="auto">
          <a:xfrm>
            <a:off x="7818967" y="4149726"/>
            <a:ext cx="4368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0" y="0"/>
            <a:ext cx="12192000" cy="260350"/>
          </a:xfrm>
          <a:prstGeom prst="rect">
            <a:avLst/>
          </a:prstGeom>
          <a:solidFill>
            <a:srgbClr val="233B85"/>
          </a:solidFill>
          <a:ln w="9525">
            <a:solidFill>
              <a:schemeClr val="tx1"/>
            </a:solidFill>
            <a:miter lim="800000"/>
            <a:headEnd/>
            <a:tailEnd/>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233B85"/>
                </a:solidFill>
              </a:ln>
              <a:solidFill>
                <a:prstClr val="black"/>
              </a:solidFill>
              <a:effectLst/>
              <a:uLnTx/>
              <a:uFillTx/>
              <a:latin typeface="Calibri"/>
              <a:ea typeface="+mn-ea"/>
              <a:cs typeface="+mn-cs"/>
            </a:endParaRPr>
          </a:p>
        </p:txBody>
      </p:sp>
      <p:cxnSp>
        <p:nvCxnSpPr>
          <p:cNvPr id="11" name="Straight Connector 10"/>
          <p:cNvCxnSpPr/>
          <p:nvPr/>
        </p:nvCxnSpPr>
        <p:spPr>
          <a:xfrm>
            <a:off x="0" y="1196975"/>
            <a:ext cx="9457267"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347200" y="-52388"/>
            <a:ext cx="2844800" cy="365126"/>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E9E2662A-E219-4215-B060-27AE7897A83C}" type="slidenum">
              <a:rPr lang="es-ES" smtClean="0">
                <a:solidFill>
                  <a:prstClr val="white"/>
                </a:solidFill>
              </a:rPr>
              <a:pPr>
                <a:defRPr/>
              </a:pPr>
              <a:t>‹#›</a:t>
            </a:fld>
            <a:endParaRPr lang="es-ES" dirty="0">
              <a:solidFill>
                <a:prstClr val="white"/>
              </a:solidFill>
            </a:endParaRPr>
          </a:p>
        </p:txBody>
      </p:sp>
    </p:spTree>
    <p:extLst>
      <p:ext uri="{BB962C8B-B14F-4D97-AF65-F5344CB8AC3E}">
        <p14:creationId xmlns:p14="http://schemas.microsoft.com/office/powerpoint/2010/main" val="2610546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0" y="274638"/>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2051" name="2 Marcador de texto"/>
          <p:cNvSpPr>
            <a:spLocks noGrp="1"/>
          </p:cNvSpPr>
          <p:nvPr>
            <p:ph type="body" idx="1"/>
          </p:nvPr>
        </p:nvSpPr>
        <p:spPr bwMode="auto">
          <a:xfrm>
            <a:off x="239185" y="1484313"/>
            <a:ext cx="1161838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2052" name="Rectangle 5"/>
          <p:cNvSpPr>
            <a:spLocks noChangeArrowheads="1"/>
          </p:cNvSpPr>
          <p:nvPr/>
        </p:nvSpPr>
        <p:spPr bwMode="auto">
          <a:xfrm>
            <a:off x="0" y="1"/>
            <a:ext cx="12192000" cy="188913"/>
          </a:xfrm>
          <a:prstGeom prst="rect">
            <a:avLst/>
          </a:prstGeom>
          <a:solidFill>
            <a:srgbClr val="183264"/>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53" name="Rectangle 5"/>
          <p:cNvSpPr>
            <a:spLocks noChangeArrowheads="1"/>
          </p:cNvSpPr>
          <p:nvPr/>
        </p:nvSpPr>
        <p:spPr bwMode="auto">
          <a:xfrm>
            <a:off x="1" y="-7938"/>
            <a:ext cx="12240684" cy="268288"/>
          </a:xfrm>
          <a:prstGeom prst="rect">
            <a:avLst/>
          </a:prstGeom>
          <a:solidFill>
            <a:srgbClr val="233B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663696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rtl="0" eaLnBrk="1" fontAlgn="base" hangingPunct="1">
        <a:spcBef>
          <a:spcPct val="0"/>
        </a:spcBef>
        <a:spcAft>
          <a:spcPct val="0"/>
        </a:spcAft>
        <a:defRPr lang="es-ES" sz="3600" b="1" kern="1200" dirty="0">
          <a:solidFill>
            <a:srgbClr val="143264"/>
          </a:solidFill>
          <a:latin typeface="+mj-lt"/>
          <a:ea typeface="Arial" pitchFamily="-108" charset="-52"/>
          <a:cs typeface="Arial" pitchFamily="34" charset="0"/>
        </a:defRPr>
      </a:lvl1pPr>
      <a:lvl2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2pPr>
      <a:lvl3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3pPr>
      <a:lvl4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4pPr>
      <a:lvl5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5pPr>
      <a:lvl6pPr marL="457200" algn="l" rtl="0" eaLnBrk="1" fontAlgn="base" hangingPunct="1">
        <a:spcBef>
          <a:spcPct val="0"/>
        </a:spcBef>
        <a:spcAft>
          <a:spcPct val="0"/>
        </a:spcAft>
        <a:defRPr sz="3600" b="1">
          <a:solidFill>
            <a:srgbClr val="002060"/>
          </a:solidFill>
          <a:latin typeface="Arial" charset="0"/>
          <a:cs typeface="Arial" charset="0"/>
        </a:defRPr>
      </a:lvl6pPr>
      <a:lvl7pPr marL="914400" algn="l" rtl="0" eaLnBrk="1" fontAlgn="base" hangingPunct="1">
        <a:spcBef>
          <a:spcPct val="0"/>
        </a:spcBef>
        <a:spcAft>
          <a:spcPct val="0"/>
        </a:spcAft>
        <a:defRPr sz="3600" b="1">
          <a:solidFill>
            <a:srgbClr val="002060"/>
          </a:solidFill>
          <a:latin typeface="Arial" charset="0"/>
          <a:cs typeface="Arial" charset="0"/>
        </a:defRPr>
      </a:lvl7pPr>
      <a:lvl8pPr marL="1371600" algn="l" rtl="0" eaLnBrk="1" fontAlgn="base" hangingPunct="1">
        <a:spcBef>
          <a:spcPct val="0"/>
        </a:spcBef>
        <a:spcAft>
          <a:spcPct val="0"/>
        </a:spcAft>
        <a:defRPr sz="3600" b="1">
          <a:solidFill>
            <a:srgbClr val="002060"/>
          </a:solidFill>
          <a:latin typeface="Arial" charset="0"/>
          <a:cs typeface="Arial" charset="0"/>
        </a:defRPr>
      </a:lvl8pPr>
      <a:lvl9pPr marL="1828800" algn="l" rtl="0" eaLnBrk="1" fontAlgn="base" hangingPunct="1">
        <a:spcBef>
          <a:spcPct val="0"/>
        </a:spcBef>
        <a:spcAft>
          <a:spcPct val="0"/>
        </a:spcAft>
        <a:defRPr sz="3600" b="1">
          <a:solidFill>
            <a:srgbClr val="002060"/>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buChar char="•"/>
        <a:defRPr sz="2600" kern="1200">
          <a:solidFill>
            <a:schemeClr val="tx1"/>
          </a:solidFill>
          <a:latin typeface="+mn-lt"/>
          <a:ea typeface="Arial" pitchFamily="-108" charset="-52"/>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143264"/>
          </a:solidFill>
          <a:latin typeface="+mn-lt"/>
          <a:ea typeface="Arial" pitchFamily="-108" charset="-52"/>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Arial" pitchFamily="-108" charset="-52"/>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0" y="274638"/>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2051" name="2 Marcador de texto"/>
          <p:cNvSpPr>
            <a:spLocks noGrp="1"/>
          </p:cNvSpPr>
          <p:nvPr>
            <p:ph type="body" idx="1"/>
          </p:nvPr>
        </p:nvSpPr>
        <p:spPr bwMode="auto">
          <a:xfrm>
            <a:off x="239185" y="1484313"/>
            <a:ext cx="1161838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2052" name="Rectangle 5"/>
          <p:cNvSpPr>
            <a:spLocks noChangeArrowheads="1"/>
          </p:cNvSpPr>
          <p:nvPr/>
        </p:nvSpPr>
        <p:spPr bwMode="auto">
          <a:xfrm>
            <a:off x="0" y="1"/>
            <a:ext cx="12192000" cy="188913"/>
          </a:xfrm>
          <a:prstGeom prst="rect">
            <a:avLst/>
          </a:prstGeom>
          <a:solidFill>
            <a:srgbClr val="183264"/>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53" name="Rectangle 5"/>
          <p:cNvSpPr>
            <a:spLocks noChangeArrowheads="1"/>
          </p:cNvSpPr>
          <p:nvPr/>
        </p:nvSpPr>
        <p:spPr bwMode="auto">
          <a:xfrm>
            <a:off x="1" y="-7938"/>
            <a:ext cx="12240684" cy="268288"/>
          </a:xfrm>
          <a:prstGeom prst="rect">
            <a:avLst/>
          </a:prstGeom>
          <a:solidFill>
            <a:srgbClr val="233B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416765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rtl="0" eaLnBrk="1" fontAlgn="base" hangingPunct="1">
        <a:spcBef>
          <a:spcPct val="0"/>
        </a:spcBef>
        <a:spcAft>
          <a:spcPct val="0"/>
        </a:spcAft>
        <a:defRPr lang="es-ES" sz="3600" b="1" kern="1200" dirty="0">
          <a:solidFill>
            <a:srgbClr val="143264"/>
          </a:solidFill>
          <a:latin typeface="+mj-lt"/>
          <a:ea typeface="Arial" pitchFamily="-108" charset="-52"/>
          <a:cs typeface="Arial" pitchFamily="34" charset="0"/>
        </a:defRPr>
      </a:lvl1pPr>
      <a:lvl2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2pPr>
      <a:lvl3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3pPr>
      <a:lvl4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4pPr>
      <a:lvl5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5pPr>
      <a:lvl6pPr marL="457200" algn="l" rtl="0" eaLnBrk="1" fontAlgn="base" hangingPunct="1">
        <a:spcBef>
          <a:spcPct val="0"/>
        </a:spcBef>
        <a:spcAft>
          <a:spcPct val="0"/>
        </a:spcAft>
        <a:defRPr sz="3600" b="1">
          <a:solidFill>
            <a:srgbClr val="002060"/>
          </a:solidFill>
          <a:latin typeface="Arial" charset="0"/>
          <a:cs typeface="Arial" charset="0"/>
        </a:defRPr>
      </a:lvl6pPr>
      <a:lvl7pPr marL="914400" algn="l" rtl="0" eaLnBrk="1" fontAlgn="base" hangingPunct="1">
        <a:spcBef>
          <a:spcPct val="0"/>
        </a:spcBef>
        <a:spcAft>
          <a:spcPct val="0"/>
        </a:spcAft>
        <a:defRPr sz="3600" b="1">
          <a:solidFill>
            <a:srgbClr val="002060"/>
          </a:solidFill>
          <a:latin typeface="Arial" charset="0"/>
          <a:cs typeface="Arial" charset="0"/>
        </a:defRPr>
      </a:lvl7pPr>
      <a:lvl8pPr marL="1371600" algn="l" rtl="0" eaLnBrk="1" fontAlgn="base" hangingPunct="1">
        <a:spcBef>
          <a:spcPct val="0"/>
        </a:spcBef>
        <a:spcAft>
          <a:spcPct val="0"/>
        </a:spcAft>
        <a:defRPr sz="3600" b="1">
          <a:solidFill>
            <a:srgbClr val="002060"/>
          </a:solidFill>
          <a:latin typeface="Arial" charset="0"/>
          <a:cs typeface="Arial" charset="0"/>
        </a:defRPr>
      </a:lvl8pPr>
      <a:lvl9pPr marL="1828800" algn="l" rtl="0" eaLnBrk="1" fontAlgn="base" hangingPunct="1">
        <a:spcBef>
          <a:spcPct val="0"/>
        </a:spcBef>
        <a:spcAft>
          <a:spcPct val="0"/>
        </a:spcAft>
        <a:defRPr sz="3600" b="1">
          <a:solidFill>
            <a:srgbClr val="002060"/>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buChar char="•"/>
        <a:defRPr sz="2600" kern="1200">
          <a:solidFill>
            <a:schemeClr val="tx1"/>
          </a:solidFill>
          <a:latin typeface="+mn-lt"/>
          <a:ea typeface="Arial" pitchFamily="-108" charset="-52"/>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143264"/>
          </a:solidFill>
          <a:latin typeface="+mn-lt"/>
          <a:ea typeface="Arial" pitchFamily="-108" charset="-52"/>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Arial" pitchFamily="-108" charset="-52"/>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0" y="274638"/>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2051" name="2 Marcador de texto"/>
          <p:cNvSpPr>
            <a:spLocks noGrp="1"/>
          </p:cNvSpPr>
          <p:nvPr>
            <p:ph type="body" idx="1"/>
          </p:nvPr>
        </p:nvSpPr>
        <p:spPr bwMode="auto">
          <a:xfrm>
            <a:off x="239186" y="1484313"/>
            <a:ext cx="1161838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2052" name="Rectangle 5"/>
          <p:cNvSpPr>
            <a:spLocks noChangeArrowheads="1"/>
          </p:cNvSpPr>
          <p:nvPr/>
        </p:nvSpPr>
        <p:spPr bwMode="auto">
          <a:xfrm>
            <a:off x="0" y="3"/>
            <a:ext cx="12192000" cy="188913"/>
          </a:xfrm>
          <a:prstGeom prst="rect">
            <a:avLst/>
          </a:prstGeom>
          <a:solidFill>
            <a:srgbClr val="183264"/>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53" name="Rectangle 5"/>
          <p:cNvSpPr>
            <a:spLocks noChangeArrowheads="1"/>
          </p:cNvSpPr>
          <p:nvPr/>
        </p:nvSpPr>
        <p:spPr bwMode="auto">
          <a:xfrm>
            <a:off x="2" y="-7938"/>
            <a:ext cx="12240684" cy="268288"/>
          </a:xfrm>
          <a:prstGeom prst="rect">
            <a:avLst/>
          </a:prstGeom>
          <a:solidFill>
            <a:srgbClr val="233B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836518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xStyles>
    <p:titleStyle>
      <a:lvl1pPr algn="l" rtl="0" eaLnBrk="1" fontAlgn="base" hangingPunct="1">
        <a:spcBef>
          <a:spcPct val="0"/>
        </a:spcBef>
        <a:spcAft>
          <a:spcPct val="0"/>
        </a:spcAft>
        <a:defRPr lang="es-ES" sz="3600" b="1" kern="1200" dirty="0">
          <a:solidFill>
            <a:srgbClr val="143264"/>
          </a:solidFill>
          <a:latin typeface="+mj-lt"/>
          <a:ea typeface="Arial" pitchFamily="-108" charset="-52"/>
          <a:cs typeface="Arial" pitchFamily="34" charset="0"/>
        </a:defRPr>
      </a:lvl1pPr>
      <a:lvl2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2pPr>
      <a:lvl3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3pPr>
      <a:lvl4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4pPr>
      <a:lvl5pPr algn="l" rtl="0" eaLnBrk="1" fontAlgn="base" hangingPunct="1">
        <a:spcBef>
          <a:spcPct val="0"/>
        </a:spcBef>
        <a:spcAft>
          <a:spcPct val="0"/>
        </a:spcAft>
        <a:defRPr sz="3600" b="1">
          <a:solidFill>
            <a:srgbClr val="143264"/>
          </a:solidFill>
          <a:latin typeface="Calibri" pitchFamily="34" charset="0"/>
          <a:ea typeface="Arial" pitchFamily="-108" charset="-52"/>
          <a:cs typeface="Arial" charset="0"/>
        </a:defRPr>
      </a:lvl5pPr>
      <a:lvl6pPr marL="457200" algn="l" rtl="0" eaLnBrk="1" fontAlgn="base" hangingPunct="1">
        <a:spcBef>
          <a:spcPct val="0"/>
        </a:spcBef>
        <a:spcAft>
          <a:spcPct val="0"/>
        </a:spcAft>
        <a:defRPr sz="3600" b="1">
          <a:solidFill>
            <a:srgbClr val="002060"/>
          </a:solidFill>
          <a:latin typeface="Arial" charset="0"/>
          <a:cs typeface="Arial" charset="0"/>
        </a:defRPr>
      </a:lvl6pPr>
      <a:lvl7pPr marL="914400" algn="l" rtl="0" eaLnBrk="1" fontAlgn="base" hangingPunct="1">
        <a:spcBef>
          <a:spcPct val="0"/>
        </a:spcBef>
        <a:spcAft>
          <a:spcPct val="0"/>
        </a:spcAft>
        <a:defRPr sz="3600" b="1">
          <a:solidFill>
            <a:srgbClr val="002060"/>
          </a:solidFill>
          <a:latin typeface="Arial" charset="0"/>
          <a:cs typeface="Arial" charset="0"/>
        </a:defRPr>
      </a:lvl7pPr>
      <a:lvl8pPr marL="1371600" algn="l" rtl="0" eaLnBrk="1" fontAlgn="base" hangingPunct="1">
        <a:spcBef>
          <a:spcPct val="0"/>
        </a:spcBef>
        <a:spcAft>
          <a:spcPct val="0"/>
        </a:spcAft>
        <a:defRPr sz="3600" b="1">
          <a:solidFill>
            <a:srgbClr val="002060"/>
          </a:solidFill>
          <a:latin typeface="Arial" charset="0"/>
          <a:cs typeface="Arial" charset="0"/>
        </a:defRPr>
      </a:lvl8pPr>
      <a:lvl9pPr marL="1828800" algn="l" rtl="0" eaLnBrk="1" fontAlgn="base" hangingPunct="1">
        <a:spcBef>
          <a:spcPct val="0"/>
        </a:spcBef>
        <a:spcAft>
          <a:spcPct val="0"/>
        </a:spcAft>
        <a:defRPr sz="3600" b="1">
          <a:solidFill>
            <a:srgbClr val="002060"/>
          </a:solidFill>
          <a:latin typeface="Arial" charset="0"/>
          <a:cs typeface="Arial" charset="0"/>
        </a:defRPr>
      </a:lvl9pPr>
    </p:titleStyle>
    <p:bodyStyle>
      <a:lvl1pPr marL="342900" indent="-342900" algn="l" rtl="0" eaLnBrk="1" fontAlgn="base" hangingPunct="1">
        <a:spcBef>
          <a:spcPct val="20000"/>
        </a:spcBef>
        <a:spcAft>
          <a:spcPct val="0"/>
        </a:spcAft>
        <a:buFont typeface="Arial" pitchFamily="34" charset="0"/>
        <a:buChar char="•"/>
        <a:defRPr sz="2600" kern="1200">
          <a:solidFill>
            <a:schemeClr val="tx1"/>
          </a:solidFill>
          <a:latin typeface="+mn-lt"/>
          <a:ea typeface="Arial" pitchFamily="-108" charset="-52"/>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143264"/>
          </a:solidFill>
          <a:latin typeface="+mn-lt"/>
          <a:ea typeface="Arial" pitchFamily="-108" charset="-52"/>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Arial" pitchFamily="-108" charset="-52"/>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dblueconomyplatform.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ufmsecretariat.org/wp-content/uploads/2019/11/UfM_PUBLICATION_EducationSCBL.pdf"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hyperlink" Target="mailto:alessandra.sensi@ufmsecretariat.org"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p:cNvPicPr>
            <a:picLocks noChangeAspect="1" noChangeArrowheads="1"/>
          </p:cNvPicPr>
          <p:nvPr/>
        </p:nvPicPr>
        <p:blipFill>
          <a:blip r:embed="rId3"/>
          <a:srcRect/>
          <a:stretch>
            <a:fillRect/>
          </a:stretch>
        </p:blipFill>
        <p:spPr bwMode="auto">
          <a:xfrm>
            <a:off x="1703389" y="5562600"/>
            <a:ext cx="5694363" cy="1295400"/>
          </a:xfrm>
          <a:prstGeom prst="rect">
            <a:avLst/>
          </a:prstGeom>
          <a:noFill/>
          <a:ln w="9525">
            <a:noFill/>
            <a:miter lim="800000"/>
            <a:headEnd/>
            <a:tailEnd/>
          </a:ln>
        </p:spPr>
      </p:pic>
      <p:pic>
        <p:nvPicPr>
          <p:cNvPr id="61442" name="Picture 6"/>
          <p:cNvPicPr>
            <a:picLocks noChangeAspect="1"/>
          </p:cNvPicPr>
          <p:nvPr/>
        </p:nvPicPr>
        <p:blipFill>
          <a:blip r:embed="rId4"/>
          <a:srcRect/>
          <a:stretch>
            <a:fillRect/>
          </a:stretch>
        </p:blipFill>
        <p:spPr bwMode="auto">
          <a:xfrm>
            <a:off x="8134350" y="6237288"/>
            <a:ext cx="636588" cy="431800"/>
          </a:xfrm>
          <a:prstGeom prst="rect">
            <a:avLst/>
          </a:prstGeom>
          <a:noFill/>
          <a:ln w="9525">
            <a:noFill/>
            <a:miter lim="800000"/>
            <a:headEnd/>
            <a:tailEnd/>
          </a:ln>
        </p:spPr>
      </p:pic>
      <p:sp>
        <p:nvSpPr>
          <p:cNvPr id="61443" name="TextBox 3"/>
          <p:cNvSpPr txBox="1">
            <a:spLocks noChangeArrowheads="1"/>
          </p:cNvSpPr>
          <p:nvPr/>
        </p:nvSpPr>
        <p:spPr bwMode="auto">
          <a:xfrm>
            <a:off x="8770938" y="6130926"/>
            <a:ext cx="1439862" cy="600075"/>
          </a:xfrm>
          <a:prstGeom prst="rect">
            <a:avLst/>
          </a:prstGeom>
          <a:noFill/>
          <a:ln w="9525">
            <a:noFill/>
            <a:miter lim="800000"/>
            <a:headEnd/>
            <a:tailEnd/>
          </a:ln>
        </p:spPr>
        <p:txBody>
          <a:bodyPr>
            <a:spAutoFit/>
          </a:bodyPr>
          <a:lstStyle/>
          <a:p>
            <a:r>
              <a:rPr lang="es-ES_tradnl" sz="1100">
                <a:solidFill>
                  <a:srgbClr val="143264"/>
                </a:solidFill>
                <a:latin typeface="Calibri" pitchFamily="34" charset="0"/>
              </a:rPr>
              <a:t>The UfM Secretariat</a:t>
            </a:r>
          </a:p>
          <a:p>
            <a:r>
              <a:rPr lang="es-ES_tradnl" sz="1100">
                <a:solidFill>
                  <a:srgbClr val="143264"/>
                </a:solidFill>
                <a:latin typeface="Calibri" pitchFamily="34" charset="0"/>
              </a:rPr>
              <a:t> is co-funded by the EUROPEAN UNION</a:t>
            </a:r>
            <a:endParaRPr lang="es-ES" sz="1100">
              <a:solidFill>
                <a:srgbClr val="143264"/>
              </a:solidFill>
              <a:latin typeface="Calibri" pitchFamily="34" charset="0"/>
            </a:endParaRPr>
          </a:p>
        </p:txBody>
      </p:sp>
      <p:pic>
        <p:nvPicPr>
          <p:cNvPr id="12" name="Picture 5" descr="C:\Users\ADELE~1.PEE\AppData\Local\Temp\Rar$DR01.432\iconos\icono_04.png"/>
          <p:cNvPicPr>
            <a:picLocks noChangeAspect="1" noChangeArrowheads="1"/>
          </p:cNvPicPr>
          <p:nvPr/>
        </p:nvPicPr>
        <p:blipFill>
          <a:blip r:embed="rId5">
            <a:duotone>
              <a:schemeClr val="bg2">
                <a:shade val="45000"/>
                <a:satMod val="135000"/>
              </a:schemeClr>
              <a:prstClr val="white"/>
            </a:duotone>
          </a:blip>
          <a:srcRect/>
          <a:stretch>
            <a:fillRect/>
          </a:stretch>
        </p:blipFill>
        <p:spPr bwMode="auto">
          <a:xfrm>
            <a:off x="2585723" y="3417766"/>
            <a:ext cx="480649" cy="480649"/>
          </a:xfrm>
          <a:prstGeom prst="rect">
            <a:avLst/>
          </a:prstGeom>
          <a:noFill/>
        </p:spPr>
      </p:pic>
      <p:pic>
        <p:nvPicPr>
          <p:cNvPr id="61445" name="Picture 3" descr="P:\0 Public\3 Communication\1. UfM LOGO + Logos of priority areas\UFM Logo_ Horizontal_ Low definition.jpg"/>
          <p:cNvPicPr>
            <a:picLocks noChangeAspect="1" noChangeArrowheads="1"/>
          </p:cNvPicPr>
          <p:nvPr/>
        </p:nvPicPr>
        <p:blipFill>
          <a:blip r:embed="rId6"/>
          <a:srcRect/>
          <a:stretch>
            <a:fillRect/>
          </a:stretch>
        </p:blipFill>
        <p:spPr bwMode="auto">
          <a:xfrm>
            <a:off x="1966024" y="557263"/>
            <a:ext cx="2910777" cy="803225"/>
          </a:xfrm>
          <a:prstGeom prst="rect">
            <a:avLst/>
          </a:prstGeom>
          <a:noFill/>
          <a:ln w="9525">
            <a:noFill/>
            <a:miter lim="800000"/>
            <a:headEnd/>
            <a:tailEnd/>
          </a:ln>
        </p:spPr>
      </p:pic>
      <p:sp>
        <p:nvSpPr>
          <p:cNvPr id="9" name="Content Placeholder 3"/>
          <p:cNvSpPr txBox="1">
            <a:spLocks/>
          </p:cNvSpPr>
          <p:nvPr/>
        </p:nvSpPr>
        <p:spPr>
          <a:xfrm>
            <a:off x="1133341" y="1524000"/>
            <a:ext cx="9305935" cy="5145088"/>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600" kern="1200">
                <a:solidFill>
                  <a:schemeClr val="tx1"/>
                </a:solidFill>
                <a:latin typeface="+mn-lt"/>
                <a:ea typeface="Arial" pitchFamily="-108" charset="-52"/>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143264"/>
                </a:solidFill>
                <a:latin typeface="+mn-lt"/>
                <a:ea typeface="Arial" pitchFamily="-108" charset="-52"/>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Arial" pitchFamily="-108" charset="-52"/>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7000"/>
              </a:lnSpc>
              <a:spcBef>
                <a:spcPts val="0"/>
              </a:spcBef>
              <a:spcAft>
                <a:spcPts val="0"/>
              </a:spcAft>
              <a:buNone/>
            </a:pPr>
            <a:r>
              <a:rPr lang="en-US" sz="2800" b="1" dirty="0" smtClean="0">
                <a:solidFill>
                  <a:srgbClr val="1F497D"/>
                </a:solidFill>
                <a:latin typeface="Bookman Old Style" pitchFamily="18" charset="0"/>
                <a:cs typeface="Times New Roman" panose="02020603050405020304" pitchFamily="18" charset="0"/>
              </a:rPr>
              <a:t>Scaling </a:t>
            </a:r>
            <a:r>
              <a:rPr lang="en-US" sz="2800" b="1" dirty="0">
                <a:solidFill>
                  <a:srgbClr val="1F497D"/>
                </a:solidFill>
                <a:latin typeface="Bookman Old Style" pitchFamily="18" charset="0"/>
                <a:cs typeface="Times New Roman" panose="02020603050405020304" pitchFamily="18" charset="0"/>
              </a:rPr>
              <a:t>up the BLUEMED Pilot for a plastic-free, healthy Mediterranean </a:t>
            </a:r>
            <a:r>
              <a:rPr lang="en-US" sz="2800" b="1" dirty="0" smtClean="0">
                <a:solidFill>
                  <a:srgbClr val="1F497D"/>
                </a:solidFill>
                <a:latin typeface="Bookman Old Style" pitchFamily="18" charset="0"/>
                <a:cs typeface="Times New Roman" panose="02020603050405020304" pitchFamily="18" charset="0"/>
              </a:rPr>
              <a:t>Sea  </a:t>
            </a:r>
            <a:r>
              <a:rPr lang="en-US" sz="1400" b="1" dirty="0">
                <a:solidFill>
                  <a:srgbClr val="1F497D"/>
                </a:solidFill>
                <a:latin typeface="Bookman Old Style" pitchFamily="18" charset="0"/>
                <a:cs typeface="Times New Roman" panose="02020603050405020304" pitchFamily="18" charset="0"/>
              </a:rPr>
              <a:t>	</a:t>
            </a: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endParaRPr lang="en-US" sz="1600" b="1" i="1" dirty="0">
              <a:solidFill>
                <a:srgbClr val="1F497D"/>
              </a:solidFill>
              <a:latin typeface="Bookman Old Style" pitchFamily="18" charset="0"/>
              <a:cs typeface="Times New Roman" panose="02020603050405020304" pitchFamily="18" charset="0"/>
            </a:endParaRPr>
          </a:p>
          <a:p>
            <a:pPr marL="0" indent="0" algn="ctr">
              <a:lnSpc>
                <a:spcPct val="107000"/>
              </a:lnSpc>
              <a:spcBef>
                <a:spcPts val="0"/>
              </a:spcBef>
              <a:spcAft>
                <a:spcPts val="0"/>
              </a:spcAft>
              <a:buNone/>
            </a:pPr>
            <a:r>
              <a:rPr lang="en-US" sz="1400" b="1" i="1" dirty="0" smtClean="0">
                <a:solidFill>
                  <a:srgbClr val="1F497D"/>
                </a:solidFill>
                <a:latin typeface="Bookman Old Style" pitchFamily="18" charset="0"/>
                <a:cs typeface="Times New Roman" panose="02020603050405020304" pitchFamily="18" charset="0"/>
              </a:rPr>
              <a:t>A Plastic-free healthy Mediterranean Sea: </a:t>
            </a:r>
          </a:p>
          <a:p>
            <a:pPr marL="0" indent="0" algn="ctr">
              <a:lnSpc>
                <a:spcPct val="107000"/>
              </a:lnSpc>
              <a:spcBef>
                <a:spcPts val="0"/>
              </a:spcBef>
              <a:spcAft>
                <a:spcPts val="0"/>
              </a:spcAft>
              <a:buNone/>
            </a:pPr>
            <a:r>
              <a:rPr lang="en-US" sz="1400" b="1" i="1" dirty="0" smtClean="0">
                <a:solidFill>
                  <a:srgbClr val="1F497D"/>
                </a:solidFill>
                <a:latin typeface="Bookman Old Style" pitchFamily="18" charset="0"/>
                <a:cs typeface="Times New Roman" panose="02020603050405020304" pitchFamily="18" charset="0"/>
              </a:rPr>
              <a:t>operationalizing the </a:t>
            </a:r>
            <a:r>
              <a:rPr lang="en-US" sz="1400" b="1" i="1" dirty="0" err="1" smtClean="0">
                <a:solidFill>
                  <a:srgbClr val="1F497D"/>
                </a:solidFill>
                <a:latin typeface="Bookman Old Style" pitchFamily="18" charset="0"/>
                <a:cs typeface="Times New Roman" panose="02020603050405020304" pitchFamily="18" charset="0"/>
              </a:rPr>
              <a:t>BlueMed</a:t>
            </a:r>
            <a:r>
              <a:rPr lang="en-US" sz="1400" b="1" i="1" dirty="0" smtClean="0">
                <a:solidFill>
                  <a:srgbClr val="1F497D"/>
                </a:solidFill>
                <a:latin typeface="Bookman Old Style" pitchFamily="18" charset="0"/>
                <a:cs typeface="Times New Roman" panose="02020603050405020304" pitchFamily="18" charset="0"/>
              </a:rPr>
              <a:t> R&amp;I Pilot</a:t>
            </a:r>
          </a:p>
          <a:p>
            <a:pPr marL="0" indent="0" algn="ctr">
              <a:lnSpc>
                <a:spcPct val="107000"/>
              </a:lnSpc>
              <a:spcBef>
                <a:spcPts val="0"/>
              </a:spcBef>
              <a:spcAft>
                <a:spcPts val="0"/>
              </a:spcAft>
              <a:buNone/>
            </a:pPr>
            <a:r>
              <a:rPr lang="en-US" sz="1400" b="1" i="1" dirty="0" smtClean="0">
                <a:solidFill>
                  <a:srgbClr val="1F497D"/>
                </a:solidFill>
                <a:latin typeface="Bookman Old Style" pitchFamily="18" charset="0"/>
                <a:cs typeface="Times New Roman" panose="02020603050405020304" pitchFamily="18" charset="0"/>
              </a:rPr>
              <a:t>     20 January </a:t>
            </a:r>
            <a:r>
              <a:rPr lang="en-GB" sz="1400" b="1" i="1" dirty="0" smtClean="0">
                <a:solidFill>
                  <a:srgbClr val="1F497D"/>
                </a:solidFill>
                <a:latin typeface="Bookman Old Style" pitchFamily="18" charset="0"/>
                <a:cs typeface="Times New Roman" panose="02020603050405020304" pitchFamily="18" charset="0"/>
              </a:rPr>
              <a:t>2019</a:t>
            </a:r>
          </a:p>
          <a:p>
            <a:pPr marL="0" indent="0" algn="just">
              <a:lnSpc>
                <a:spcPct val="107000"/>
              </a:lnSpc>
              <a:spcAft>
                <a:spcPts val="800"/>
              </a:spcAft>
              <a:buNone/>
            </a:pPr>
            <a:endParaRPr lang="en-GB" sz="1600" b="1" dirty="0">
              <a:solidFill>
                <a:prstClr val="black"/>
              </a:solidFill>
              <a:latin typeface="Bookman Old Style" pitchFamily="18" charset="0"/>
              <a:cs typeface="Times New Roman" panose="02020603050405020304" pitchFamily="18" charset="0"/>
            </a:endParaRPr>
          </a:p>
          <a:p>
            <a:pPr marL="0" indent="0" algn="just">
              <a:lnSpc>
                <a:spcPct val="107000"/>
              </a:lnSpc>
              <a:spcAft>
                <a:spcPts val="800"/>
              </a:spcAft>
              <a:buNone/>
            </a:pPr>
            <a:endParaRPr lang="en-GB" sz="1600" b="1" dirty="0">
              <a:solidFill>
                <a:prstClr val="black"/>
              </a:solidFill>
              <a:latin typeface="Bookman Old Style"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A79265F-72C5-4815-8BDC-61759F46B39B}"/>
              </a:ext>
            </a:extLst>
          </p:cNvPr>
          <p:cNvPicPr>
            <a:picLocks noChangeAspect="1"/>
          </p:cNvPicPr>
          <p:nvPr/>
        </p:nvPicPr>
        <p:blipFill>
          <a:blip r:embed="rId7"/>
          <a:stretch>
            <a:fillRect/>
          </a:stretch>
        </p:blipFill>
        <p:spPr>
          <a:xfrm>
            <a:off x="2493890" y="2548230"/>
            <a:ext cx="2687711" cy="3205956"/>
          </a:xfrm>
          <a:prstGeom prst="rect">
            <a:avLst/>
          </a:prstGeom>
          <a:ln>
            <a:noFill/>
          </a:ln>
          <a:effectLst>
            <a:softEdge rad="112500"/>
          </a:effectLst>
        </p:spPr>
      </p:pic>
      <p:pic>
        <p:nvPicPr>
          <p:cNvPr id="3" name="Picture 2">
            <a:extLst>
              <a:ext uri="{FF2B5EF4-FFF2-40B4-BE49-F238E27FC236}">
                <a16:creationId xmlns:a16="http://schemas.microsoft.com/office/drawing/2014/main" id="{CFF01AE3-9C93-4F67-B7D1-79099358C4D2}"/>
              </a:ext>
            </a:extLst>
          </p:cNvPr>
          <p:cNvPicPr>
            <a:picLocks noChangeAspect="1"/>
          </p:cNvPicPr>
          <p:nvPr/>
        </p:nvPicPr>
        <p:blipFill>
          <a:blip r:embed="rId8"/>
          <a:stretch>
            <a:fillRect/>
          </a:stretch>
        </p:blipFill>
        <p:spPr>
          <a:xfrm>
            <a:off x="5562600" y="2671291"/>
            <a:ext cx="4343400" cy="2945285"/>
          </a:xfrm>
          <a:prstGeom prst="rect">
            <a:avLst/>
          </a:prstGeom>
          <a:ln>
            <a:noFill/>
          </a:ln>
          <a:effectLst>
            <a:softEdge rad="112500"/>
          </a:effectLst>
        </p:spPr>
      </p:pic>
      <p:sp>
        <p:nvSpPr>
          <p:cNvPr id="16" name="Insert Awesome Main Header">
            <a:extLst>
              <a:ext uri="{FF2B5EF4-FFF2-40B4-BE49-F238E27FC236}">
                <a16:creationId xmlns:a16="http://schemas.microsoft.com/office/drawing/2014/main" id="{65F7BB9C-1A75-4CCC-A459-8E91C428F080}"/>
              </a:ext>
            </a:extLst>
          </p:cNvPr>
          <p:cNvSpPr txBox="1"/>
          <p:nvPr/>
        </p:nvSpPr>
        <p:spPr>
          <a:xfrm>
            <a:off x="3124920" y="2724090"/>
            <a:ext cx="5694363" cy="400110"/>
          </a:xfrm>
          <a:prstGeom prst="rect">
            <a:avLst/>
          </a:prstGeom>
          <a:ln w="25400">
            <a:miter lim="400000"/>
          </a:ln>
          <a:extLst>
            <a:ext uri="{C572A759-6A51-4108-AA02-DFA0A04FC94B}">
              <ma14:wrappingTextBoxFlag xmlns:ma14="http://schemas.microsoft.com/office/mac/drawingml/2011/main" xmlns="" val="1"/>
            </a:ext>
          </a:extLst>
        </p:spPr>
        <p:txBody>
          <a:bodyPr wrap="square" lIns="45720" tIns="45720" rIns="45720" bIns="45720" anchor="ctr">
            <a:spAutoFit/>
          </a:bodyPr>
          <a:lstStyle>
            <a:lvl1pPr>
              <a:defRPr sz="6800" spc="-392">
                <a:solidFill>
                  <a:srgbClr val="FFFFFF"/>
                </a:solidFill>
                <a:latin typeface="+mn-lt"/>
                <a:ea typeface="+mn-ea"/>
                <a:cs typeface="+mn-cs"/>
                <a:sym typeface="Helvetica"/>
              </a:defRPr>
            </a:lvl1pPr>
          </a:lstStyle>
          <a:p>
            <a:r>
              <a:rPr lang="en-US" sz="2000" b="1" i="1" spc="-150" dirty="0">
                <a:solidFill>
                  <a:srgbClr val="F79646">
                    <a:lumMod val="75000"/>
                  </a:srgbClr>
                </a:solidFill>
                <a:latin typeface="Bookman Old Style" panose="02050604050505020204" pitchFamily="18" charset="0"/>
              </a:rPr>
              <a:t>Building bridges for the future</a:t>
            </a:r>
            <a:endParaRPr sz="2000" b="1" i="1" spc="-150" dirty="0">
              <a:solidFill>
                <a:srgbClr val="F79646">
                  <a:lumMod val="75000"/>
                </a:srgbClr>
              </a:solidFill>
              <a:latin typeface="Bookman Old Style" panose="02050604050505020204" pitchFamily="18" charset="0"/>
            </a:endParaRPr>
          </a:p>
        </p:txBody>
      </p:sp>
    </p:spTree>
    <p:extLst>
      <p:ext uri="{BB962C8B-B14F-4D97-AF65-F5344CB8AC3E}">
        <p14:creationId xmlns:p14="http://schemas.microsoft.com/office/powerpoint/2010/main" val="268304495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999" y="154657"/>
            <a:ext cx="12423424" cy="6817643"/>
          </a:xfrm>
          <a:prstGeom prst="rect">
            <a:avLst/>
          </a:prstGeom>
        </p:spPr>
      </p:pic>
      <p:sp>
        <p:nvSpPr>
          <p:cNvPr id="10" name="Rectángulo 10">
            <a:extLst>
              <a:ext uri="{FF2B5EF4-FFF2-40B4-BE49-F238E27FC236}">
                <a16:creationId xmlns:a16="http://schemas.microsoft.com/office/drawing/2014/main" id="{733D102E-A239-4057-890F-9863BFA52286}"/>
              </a:ext>
            </a:extLst>
          </p:cNvPr>
          <p:cNvSpPr/>
          <p:nvPr/>
        </p:nvSpPr>
        <p:spPr>
          <a:xfrm>
            <a:off x="528034" y="-88900"/>
            <a:ext cx="11204619" cy="9818072"/>
          </a:xfrm>
          <a:prstGeom prst="rect">
            <a:avLst/>
          </a:prstGeom>
        </p:spPr>
        <p:txBody>
          <a:bodyPr wrap="square">
            <a:spAutoFit/>
          </a:bodyPr>
          <a:lstStyle/>
          <a:p>
            <a:pPr algn="ctr"/>
            <a:r>
              <a:rPr lang="en-GB" sz="2000" b="1" dirty="0">
                <a:solidFill>
                  <a:srgbClr val="F79646">
                    <a:lumMod val="75000"/>
                  </a:srgbClr>
                </a:solidFill>
                <a:latin typeface="Bookman Old Style" panose="02050604050505020204" pitchFamily="18" charset="0"/>
                <a:cs typeface="Calibri"/>
              </a:rPr>
              <a:t> </a:t>
            </a:r>
          </a:p>
          <a:p>
            <a:pPr algn="just"/>
            <a:r>
              <a:rPr lang="en-GB" sz="2800" b="1" dirty="0">
                <a:solidFill>
                  <a:srgbClr val="F79646">
                    <a:lumMod val="75000"/>
                  </a:srgbClr>
                </a:solidFill>
                <a:latin typeface="Bookman Old Style" panose="02050604050505020204" pitchFamily="18" charset="0"/>
              </a:rPr>
              <a:t>The 2020 </a:t>
            </a:r>
            <a:r>
              <a:rPr lang="en-GB" sz="2800" b="1" dirty="0" err="1">
                <a:solidFill>
                  <a:srgbClr val="F79646">
                    <a:lumMod val="75000"/>
                  </a:srgbClr>
                </a:solidFill>
                <a:latin typeface="Bookman Old Style" panose="02050604050505020204" pitchFamily="18" charset="0"/>
              </a:rPr>
              <a:t>UfM</a:t>
            </a:r>
            <a:r>
              <a:rPr lang="en-GB" sz="2800" b="1" dirty="0">
                <a:solidFill>
                  <a:srgbClr val="F79646">
                    <a:lumMod val="75000"/>
                  </a:srgbClr>
                </a:solidFill>
                <a:latin typeface="Bookman Old Style" panose="02050604050505020204" pitchFamily="18" charset="0"/>
              </a:rPr>
              <a:t> Blue Economy </a:t>
            </a:r>
            <a:r>
              <a:rPr lang="en-GB" sz="2800" b="1" dirty="0" smtClean="0">
                <a:solidFill>
                  <a:srgbClr val="F79646">
                    <a:lumMod val="75000"/>
                  </a:srgbClr>
                </a:solidFill>
                <a:latin typeface="Bookman Old Style" panose="02050604050505020204" pitchFamily="18" charset="0"/>
              </a:rPr>
              <a:t>agenda</a:t>
            </a:r>
            <a:endParaRPr lang="en-GB" sz="2000" b="1" dirty="0">
              <a:solidFill>
                <a:prstClr val="white"/>
              </a:solidFill>
              <a:latin typeface="Bookman Old Style" panose="02050604050505020204" pitchFamily="18" charset="0"/>
            </a:endParaRPr>
          </a:p>
          <a:p>
            <a:pPr marL="342900" indent="-342900" algn="just">
              <a:lnSpc>
                <a:spcPct val="150000"/>
              </a:lnSpc>
              <a:buFont typeface="Wingdings" panose="05000000000000000000" pitchFamily="2" charset="2"/>
              <a:buChar char="Ø"/>
            </a:pPr>
            <a:r>
              <a:rPr lang="en-GB" sz="2000" b="1" dirty="0" smtClean="0">
                <a:solidFill>
                  <a:prstClr val="white"/>
                </a:solidFill>
                <a:latin typeface="Bookman Old Style" panose="02050604050505020204" pitchFamily="18" charset="0"/>
              </a:rPr>
              <a:t>25 </a:t>
            </a:r>
            <a:r>
              <a:rPr lang="en-GB" sz="2000" b="1" dirty="0">
                <a:solidFill>
                  <a:prstClr val="white"/>
                </a:solidFill>
                <a:latin typeface="Bookman Old Style" panose="02050604050505020204" pitchFamily="18" charset="0"/>
              </a:rPr>
              <a:t>February 2020 (tentative) – Brussels - 1st ad hoc </a:t>
            </a:r>
            <a:r>
              <a:rPr lang="en-GB" sz="2000" b="1" dirty="0" smtClean="0">
                <a:solidFill>
                  <a:prstClr val="white"/>
                </a:solidFill>
                <a:latin typeface="Bookman Old Style" panose="02050604050505020204" pitchFamily="18" charset="0"/>
              </a:rPr>
              <a:t>SOM: discussion on the 1st draft declaration</a:t>
            </a:r>
          </a:p>
          <a:p>
            <a:pPr marL="342900" indent="-342900" algn="just">
              <a:lnSpc>
                <a:spcPct val="150000"/>
              </a:lnSpc>
              <a:buFont typeface="Wingdings" panose="05000000000000000000" pitchFamily="2" charset="2"/>
              <a:buChar char="Ø"/>
            </a:pPr>
            <a:r>
              <a:rPr lang="en-GB" sz="2000" b="1" dirty="0" smtClean="0">
                <a:solidFill>
                  <a:prstClr val="white"/>
                </a:solidFill>
                <a:latin typeface="Bookman Old Style" panose="02050604050505020204" pitchFamily="18" charset="0"/>
              </a:rPr>
              <a:t>10-11 March 2020 – Barcelona - 2020 UfM Blue Economy Stakeholder Conference – collecting inputs from the stakeholders to feed the Ministerial process (</a:t>
            </a:r>
            <a:r>
              <a:rPr lang="en-GB" sz="2000" b="1" dirty="0" smtClean="0">
                <a:solidFill>
                  <a:prstClr val="white"/>
                </a:solidFill>
                <a:latin typeface="Bookman Old Style" panose="02050604050505020204" pitchFamily="18" charset="0"/>
                <a:hlinkClick r:id="rId4"/>
              </a:rPr>
              <a:t>http</a:t>
            </a:r>
            <a:r>
              <a:rPr lang="en-GB" sz="2000" b="1" dirty="0">
                <a:solidFill>
                  <a:prstClr val="white"/>
                </a:solidFill>
                <a:latin typeface="Bookman Old Style" panose="02050604050505020204" pitchFamily="18" charset="0"/>
                <a:hlinkClick r:id="rId4"/>
              </a:rPr>
              <a:t>://</a:t>
            </a:r>
            <a:r>
              <a:rPr lang="en-GB" sz="2000" b="1" dirty="0" smtClean="0">
                <a:solidFill>
                  <a:prstClr val="white"/>
                </a:solidFill>
                <a:latin typeface="Bookman Old Style" panose="02050604050505020204" pitchFamily="18" charset="0"/>
                <a:hlinkClick r:id="rId4"/>
              </a:rPr>
              <a:t>www.medblueconomyplatform.org</a:t>
            </a:r>
            <a:r>
              <a:rPr lang="en-GB" sz="2000" b="1" dirty="0" smtClean="0">
                <a:solidFill>
                  <a:prstClr val="white"/>
                </a:solidFill>
                <a:latin typeface="Bookman Old Style" panose="02050604050505020204" pitchFamily="18" charset="0"/>
              </a:rPr>
              <a:t>; www.ufmsecretariat.org)</a:t>
            </a:r>
          </a:p>
          <a:p>
            <a:pPr marL="342900" indent="-342900" algn="just">
              <a:lnSpc>
                <a:spcPct val="150000"/>
              </a:lnSpc>
              <a:buFont typeface="Wingdings" panose="05000000000000000000" pitchFamily="2" charset="2"/>
              <a:buChar char="Ø"/>
            </a:pPr>
            <a:endParaRPr lang="en-GB" sz="2000" b="1" dirty="0">
              <a:solidFill>
                <a:prstClr val="white"/>
              </a:solidFill>
              <a:latin typeface="Bookman Old Style" panose="02050604050505020204" pitchFamily="18" charset="0"/>
            </a:endParaRPr>
          </a:p>
          <a:p>
            <a:pPr marL="342900" indent="-342900" algn="just">
              <a:lnSpc>
                <a:spcPct val="150000"/>
              </a:lnSpc>
              <a:buFont typeface="Wingdings" panose="05000000000000000000" pitchFamily="2" charset="2"/>
              <a:buChar char="Ø"/>
            </a:pPr>
            <a:endParaRPr lang="en-GB" sz="2000" b="1" dirty="0" smtClean="0">
              <a:solidFill>
                <a:prstClr val="white"/>
              </a:solidFill>
              <a:latin typeface="Bookman Old Style" panose="02050604050505020204" pitchFamily="18" charset="0"/>
            </a:endParaRPr>
          </a:p>
          <a:p>
            <a:pPr marL="342900" indent="-342900" algn="just">
              <a:lnSpc>
                <a:spcPct val="150000"/>
              </a:lnSpc>
              <a:buFont typeface="Wingdings" panose="05000000000000000000" pitchFamily="2" charset="2"/>
              <a:buChar char="Ø"/>
            </a:pPr>
            <a:endParaRPr lang="en-GB" sz="2000" b="1" dirty="0">
              <a:solidFill>
                <a:prstClr val="white"/>
              </a:solidFill>
              <a:latin typeface="Bookman Old Style" panose="02050604050505020204" pitchFamily="18" charset="0"/>
            </a:endParaRPr>
          </a:p>
          <a:p>
            <a:pPr marL="342900" indent="-342900" algn="just">
              <a:lnSpc>
                <a:spcPct val="150000"/>
              </a:lnSpc>
              <a:buFont typeface="Wingdings" panose="05000000000000000000" pitchFamily="2" charset="2"/>
              <a:buChar char="Ø"/>
            </a:pPr>
            <a:endParaRPr lang="en-GB" sz="2000" b="1" dirty="0" smtClean="0">
              <a:solidFill>
                <a:prstClr val="white"/>
              </a:solidFill>
              <a:latin typeface="Bookman Old Style" panose="02050604050505020204" pitchFamily="18" charset="0"/>
            </a:endParaRPr>
          </a:p>
          <a:p>
            <a:pPr marL="342900" indent="-342900" algn="just">
              <a:lnSpc>
                <a:spcPct val="150000"/>
              </a:lnSpc>
              <a:buFont typeface="Wingdings" panose="05000000000000000000" pitchFamily="2" charset="2"/>
              <a:buChar char="Ø"/>
            </a:pPr>
            <a:r>
              <a:rPr lang="en-GB" sz="2000" b="1" dirty="0" smtClean="0">
                <a:solidFill>
                  <a:prstClr val="white"/>
                </a:solidFill>
                <a:latin typeface="Bookman Old Style" panose="02050604050505020204" pitchFamily="18" charset="0"/>
              </a:rPr>
              <a:t>01-02 April 2020 (tentative) – Brussels – 2nd ad hoc SOM: finalizing the declaration.</a:t>
            </a:r>
          </a:p>
          <a:p>
            <a:pPr marL="342900" indent="-342900" algn="just">
              <a:lnSpc>
                <a:spcPct val="150000"/>
              </a:lnSpc>
              <a:buFont typeface="Wingdings" panose="05000000000000000000" pitchFamily="2" charset="2"/>
              <a:buChar char="Ø"/>
            </a:pPr>
            <a:r>
              <a:rPr lang="en-GB" sz="2000" b="1" dirty="0" smtClean="0">
                <a:solidFill>
                  <a:prstClr val="white"/>
                </a:solidFill>
                <a:latin typeface="Bookman Old Style" panose="02050604050505020204" pitchFamily="18" charset="0"/>
              </a:rPr>
              <a:t>2nd </a:t>
            </a:r>
            <a:r>
              <a:rPr lang="en-GB" sz="2000" b="1" dirty="0">
                <a:solidFill>
                  <a:prstClr val="white"/>
                </a:solidFill>
                <a:latin typeface="Bookman Old Style" panose="02050604050505020204" pitchFamily="18" charset="0"/>
              </a:rPr>
              <a:t>of July 2020 </a:t>
            </a:r>
            <a:r>
              <a:rPr lang="en-GB" sz="2000" b="1" dirty="0" smtClean="0">
                <a:solidFill>
                  <a:prstClr val="white"/>
                </a:solidFill>
                <a:latin typeface="Bookman Old Style" panose="02050604050505020204" pitchFamily="18" charset="0"/>
              </a:rPr>
              <a:t>(tentative and tbc by the SOM) – </a:t>
            </a:r>
            <a:r>
              <a:rPr lang="en-GB" sz="2000" b="1" dirty="0">
                <a:solidFill>
                  <a:prstClr val="white"/>
                </a:solidFill>
                <a:latin typeface="Bookman Old Style" panose="02050604050505020204" pitchFamily="18" charset="0"/>
              </a:rPr>
              <a:t>Malta – 2nd UfM Ministerial on Blue </a:t>
            </a:r>
            <a:r>
              <a:rPr lang="en-GB" sz="2000" b="1" dirty="0" smtClean="0">
                <a:solidFill>
                  <a:prstClr val="white"/>
                </a:solidFill>
                <a:latin typeface="Bookman Old Style" panose="02050604050505020204" pitchFamily="18" charset="0"/>
              </a:rPr>
              <a:t>Economy </a:t>
            </a:r>
            <a:endParaRPr lang="en-GB" sz="2000" b="1" dirty="0">
              <a:solidFill>
                <a:prstClr val="white"/>
              </a:solidFill>
              <a:latin typeface="Bookman Old Style" panose="02050604050505020204" pitchFamily="18" charset="0"/>
            </a:endParaRPr>
          </a:p>
          <a:p>
            <a:pPr algn="just"/>
            <a:endParaRPr lang="en-GB" sz="2000" b="1" dirty="0">
              <a:solidFill>
                <a:prstClr val="white"/>
              </a:solidFill>
              <a:latin typeface="Bookman Old Style" panose="02050604050505020204" pitchFamily="18" charset="0"/>
            </a:endParaRPr>
          </a:p>
          <a:p>
            <a:pPr algn="just"/>
            <a:endParaRPr lang="en-GB" sz="2000" b="1" dirty="0">
              <a:solidFill>
                <a:prstClr val="white"/>
              </a:solidFill>
              <a:latin typeface="Bookman Old Style" panose="02050604050505020204" pitchFamily="18" charset="0"/>
            </a:endParaRPr>
          </a:p>
          <a:p>
            <a:pPr algn="just"/>
            <a:endParaRPr lang="en-GB" sz="2000" b="1" dirty="0">
              <a:solidFill>
                <a:prstClr val="white"/>
              </a:solidFill>
              <a:latin typeface="Bookman Old Style" panose="02050604050505020204" pitchFamily="18" charset="0"/>
            </a:endParaRPr>
          </a:p>
          <a:p>
            <a:pPr algn="just"/>
            <a:endParaRPr lang="en-GB" sz="2000" b="1" dirty="0">
              <a:solidFill>
                <a:prstClr val="white"/>
              </a:solidFill>
              <a:latin typeface="Bookman Old Style" panose="02050604050505020204" pitchFamily="18" charset="0"/>
            </a:endParaRPr>
          </a:p>
          <a:p>
            <a:pPr algn="just"/>
            <a:endParaRPr lang="en-GB" sz="2000" b="1" dirty="0">
              <a:solidFill>
                <a:prstClr val="white"/>
              </a:solidFill>
              <a:latin typeface="Bookman Old Style" panose="02050604050505020204" pitchFamily="18" charset="0"/>
            </a:endParaRPr>
          </a:p>
          <a:p>
            <a:pPr algn="just"/>
            <a:endParaRPr lang="en-GB" sz="2000" b="1" dirty="0">
              <a:solidFill>
                <a:prstClr val="white"/>
              </a:solidFill>
              <a:latin typeface="Bookman Old Style" panose="02050604050505020204" pitchFamily="18" charset="0"/>
            </a:endParaRPr>
          </a:p>
          <a:p>
            <a:pPr algn="just"/>
            <a:endParaRPr lang="en-GB" sz="2000" b="1" dirty="0">
              <a:solidFill>
                <a:prstClr val="white"/>
              </a:solidFill>
              <a:latin typeface="Bookman Old Style" panose="02050604050505020204" pitchFamily="18" charset="0"/>
            </a:endParaRPr>
          </a:p>
          <a:p>
            <a:pPr marL="571500" indent="-571500" algn="just">
              <a:buFont typeface="Arial" panose="020B0604020202020204" pitchFamily="34" charset="0"/>
              <a:buChar char="•"/>
            </a:pPr>
            <a:endParaRPr lang="en-GB" b="1" dirty="0">
              <a:solidFill>
                <a:prstClr val="white"/>
              </a:solidFill>
              <a:latin typeface="Bookman Old Style" panose="02050604050505020204" pitchFamily="18" charset="0"/>
              <a:cs typeface="Calibri"/>
            </a:endParaRPr>
          </a:p>
          <a:p>
            <a:pPr algn="just"/>
            <a:r>
              <a:rPr lang="en-GB" b="1" dirty="0">
                <a:solidFill>
                  <a:srgbClr val="1F497D"/>
                </a:solidFill>
                <a:latin typeface="Bookman Old Style" panose="02050604050505020204" pitchFamily="18" charset="0"/>
                <a:cs typeface="Calibri"/>
              </a:rPr>
              <a:t> </a:t>
            </a:r>
          </a:p>
          <a:p>
            <a:pPr marL="571500" indent="-571500" algn="just">
              <a:buFont typeface="Arial" panose="020B0604020202020204" pitchFamily="34" charset="0"/>
              <a:buChar char="•"/>
            </a:pPr>
            <a:endParaRPr lang="en-GB" b="1" dirty="0">
              <a:solidFill>
                <a:srgbClr val="1F497D"/>
              </a:solidFill>
              <a:latin typeface="Bookman Old Style" panose="02050604050505020204" pitchFamily="18" charset="0"/>
              <a:cs typeface="Calibri"/>
            </a:endParaRPr>
          </a:p>
        </p:txBody>
      </p:sp>
    </p:spTree>
    <p:extLst>
      <p:ext uri="{BB962C8B-B14F-4D97-AF65-F5344CB8AC3E}">
        <p14:creationId xmlns:p14="http://schemas.microsoft.com/office/powerpoint/2010/main" val="367050609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0 Public\3 Communication\1. UfM LOGO + Logos of priority areas\UFM Logo_ Horizontal_ Low definition.jpg"/>
          <p:cNvPicPr>
            <a:picLocks noChangeAspect="1" noChangeArrowheads="1"/>
          </p:cNvPicPr>
          <p:nvPr/>
        </p:nvPicPr>
        <p:blipFill>
          <a:blip r:embed="rId3"/>
          <a:srcRect/>
          <a:stretch>
            <a:fillRect/>
          </a:stretch>
        </p:blipFill>
        <p:spPr bwMode="auto">
          <a:xfrm>
            <a:off x="177038" y="283671"/>
            <a:ext cx="4407662" cy="1138568"/>
          </a:xfrm>
          <a:prstGeom prst="rect">
            <a:avLst/>
          </a:prstGeom>
          <a:noFill/>
          <a:ln w="9525">
            <a:noFill/>
            <a:miter lim="800000"/>
            <a:headEnd/>
            <a:tailEnd/>
          </a:ln>
        </p:spPr>
      </p:pic>
      <p:pic>
        <p:nvPicPr>
          <p:cNvPr id="7" name="Picture 6"/>
          <p:cNvPicPr>
            <a:picLocks noChangeAspect="1"/>
          </p:cNvPicPr>
          <p:nvPr/>
        </p:nvPicPr>
        <p:blipFill>
          <a:blip r:embed="rId4"/>
          <a:srcRect/>
          <a:stretch>
            <a:fillRect/>
          </a:stretch>
        </p:blipFill>
        <p:spPr bwMode="auto">
          <a:xfrm>
            <a:off x="8159750" y="6122988"/>
            <a:ext cx="636588" cy="431800"/>
          </a:xfrm>
          <a:prstGeom prst="rect">
            <a:avLst/>
          </a:prstGeom>
          <a:noFill/>
          <a:ln w="9525">
            <a:noFill/>
            <a:miter lim="800000"/>
            <a:headEnd/>
            <a:tailEnd/>
          </a:ln>
        </p:spPr>
      </p:pic>
      <p:sp>
        <p:nvSpPr>
          <p:cNvPr id="8" name="TextBox 3"/>
          <p:cNvSpPr txBox="1">
            <a:spLocks noChangeArrowheads="1"/>
          </p:cNvSpPr>
          <p:nvPr/>
        </p:nvSpPr>
        <p:spPr bwMode="auto">
          <a:xfrm>
            <a:off x="8796338" y="6016626"/>
            <a:ext cx="1439862" cy="600075"/>
          </a:xfrm>
          <a:prstGeom prst="rect">
            <a:avLst/>
          </a:prstGeom>
          <a:noFill/>
          <a:ln w="9525">
            <a:noFill/>
            <a:miter lim="800000"/>
            <a:headEnd/>
            <a:tailEnd/>
          </a:ln>
        </p:spPr>
        <p:txBody>
          <a:bodyPr>
            <a:spAutoFit/>
          </a:bodyPr>
          <a:lstStyle/>
          <a:p>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UfM</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Secretariat</a:t>
            </a:r>
            <a:endParaRPr lang="es-ES_tradnl" sz="1100" dirty="0">
              <a:solidFill>
                <a:srgbClr val="143264"/>
              </a:solidFill>
              <a:latin typeface="Calibri" pitchFamily="34" charset="0"/>
            </a:endParaRPr>
          </a:p>
          <a:p>
            <a:r>
              <a:rPr lang="es-ES_tradnl" sz="1100" dirty="0">
                <a:solidFill>
                  <a:srgbClr val="143264"/>
                </a:solidFill>
                <a:latin typeface="Calibri" pitchFamily="34" charset="0"/>
              </a:rPr>
              <a:t> </a:t>
            </a:r>
            <a:r>
              <a:rPr lang="es-ES_tradnl" sz="1100" dirty="0" err="1">
                <a:solidFill>
                  <a:srgbClr val="143264"/>
                </a:solidFill>
                <a:latin typeface="Calibri" pitchFamily="34" charset="0"/>
              </a:rPr>
              <a:t>is</a:t>
            </a:r>
            <a:r>
              <a:rPr lang="es-ES_tradnl" sz="1100" dirty="0">
                <a:solidFill>
                  <a:srgbClr val="143264"/>
                </a:solidFill>
                <a:latin typeface="Calibri" pitchFamily="34" charset="0"/>
              </a:rPr>
              <a:t> </a:t>
            </a:r>
            <a:r>
              <a:rPr lang="es-ES_tradnl" sz="1100" dirty="0" err="1" smtClean="0">
                <a:solidFill>
                  <a:srgbClr val="143264"/>
                </a:solidFill>
                <a:latin typeface="Calibri" pitchFamily="34" charset="0"/>
              </a:rPr>
              <a:t>co-funded</a:t>
            </a:r>
            <a:r>
              <a:rPr lang="es-ES_tradnl" sz="1100" dirty="0" smtClean="0">
                <a:solidFill>
                  <a:srgbClr val="143264"/>
                </a:solidFill>
                <a:latin typeface="Calibri" pitchFamily="34" charset="0"/>
              </a:rPr>
              <a:t> </a:t>
            </a:r>
            <a:r>
              <a:rPr lang="es-ES_tradnl" sz="1100" dirty="0" err="1">
                <a:solidFill>
                  <a:srgbClr val="143264"/>
                </a:solidFill>
                <a:latin typeface="Calibri" pitchFamily="34" charset="0"/>
              </a:rPr>
              <a:t>by</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EUROPEAN UNION</a:t>
            </a:r>
            <a:endParaRPr lang="es-ES" sz="1100" dirty="0">
              <a:solidFill>
                <a:srgbClr val="143264"/>
              </a:solidFill>
              <a:latin typeface="Calibri" pitchFamily="34" charset="0"/>
            </a:endParaRPr>
          </a:p>
        </p:txBody>
      </p:sp>
      <p:sp>
        <p:nvSpPr>
          <p:cNvPr id="9" name="Content Placeholder 3"/>
          <p:cNvSpPr txBox="1">
            <a:spLocks/>
          </p:cNvSpPr>
          <p:nvPr/>
        </p:nvSpPr>
        <p:spPr>
          <a:xfrm>
            <a:off x="1852107" y="497872"/>
            <a:ext cx="8735888" cy="4256088"/>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600" kern="1200">
                <a:solidFill>
                  <a:schemeClr val="tx1"/>
                </a:solidFill>
                <a:latin typeface="+mn-lt"/>
                <a:ea typeface="Arial" pitchFamily="-108" charset="-52"/>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143264"/>
                </a:solidFill>
                <a:latin typeface="+mn-lt"/>
                <a:ea typeface="Arial" pitchFamily="-108" charset="-52"/>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Arial" pitchFamily="-108" charset="-52"/>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7000"/>
              </a:lnSpc>
              <a:spcAft>
                <a:spcPts val="800"/>
              </a:spcAft>
              <a:buFont typeface="Arial" pitchFamily="34" charset="0"/>
              <a:buNone/>
            </a:pPr>
            <a:endParaRPr lang="en-GB" sz="1600" b="1" i="1" dirty="0">
              <a:solidFill>
                <a:schemeClr val="tx2"/>
              </a:solidFill>
              <a:latin typeface="Bookman Old Style" pitchFamily="18" charset="0"/>
              <a:cs typeface="Times New Roman" panose="02020603050405020304" pitchFamily="18" charset="0"/>
            </a:endParaRPr>
          </a:p>
          <a:p>
            <a:pPr marL="0" indent="0" algn="ctr">
              <a:lnSpc>
                <a:spcPct val="107000"/>
              </a:lnSpc>
              <a:spcAft>
                <a:spcPts val="800"/>
              </a:spcAft>
              <a:buNone/>
            </a:pPr>
            <a:endParaRPr lang="en-GB" sz="2800" b="1" dirty="0" smtClean="0">
              <a:solidFill>
                <a:schemeClr val="tx2"/>
              </a:solidFill>
              <a:latin typeface="Bookman Old Style" pitchFamily="18" charset="0"/>
              <a:cs typeface="Times New Roman" panose="02020603050405020304" pitchFamily="18" charset="0"/>
            </a:endParaRPr>
          </a:p>
          <a:p>
            <a:pPr marL="0" indent="0" algn="ctr">
              <a:lnSpc>
                <a:spcPct val="107000"/>
              </a:lnSpc>
              <a:spcAft>
                <a:spcPts val="800"/>
              </a:spcAft>
              <a:buNone/>
            </a:pPr>
            <a:r>
              <a:rPr lang="en-GB" sz="2800" b="1" dirty="0" smtClean="0">
                <a:solidFill>
                  <a:schemeClr val="tx2"/>
                </a:solidFill>
                <a:latin typeface="Bookman Old Style" pitchFamily="18" charset="0"/>
                <a:cs typeface="Times New Roman" panose="02020603050405020304" pitchFamily="18" charset="0"/>
              </a:rPr>
              <a:t>Education and effective communication for a plastic-free</a:t>
            </a:r>
            <a:r>
              <a:rPr lang="en-GB" sz="2800" b="1" dirty="0">
                <a:solidFill>
                  <a:schemeClr val="tx2"/>
                </a:solidFill>
                <a:latin typeface="Bookman Old Style" pitchFamily="18" charset="0"/>
                <a:cs typeface="Times New Roman" panose="02020603050405020304" pitchFamily="18" charset="0"/>
              </a:rPr>
              <a:t>, healthy Mediterranean </a:t>
            </a:r>
            <a:r>
              <a:rPr lang="en-GB" sz="2800" b="1" dirty="0" smtClean="0">
                <a:solidFill>
                  <a:schemeClr val="tx2"/>
                </a:solidFill>
                <a:latin typeface="Bookman Old Style" pitchFamily="18" charset="0"/>
                <a:cs typeface="Times New Roman" panose="02020603050405020304" pitchFamily="18" charset="0"/>
              </a:rPr>
              <a:t>Sea</a:t>
            </a:r>
          </a:p>
          <a:p>
            <a:pPr marL="0" indent="0" algn="ctr">
              <a:lnSpc>
                <a:spcPct val="107000"/>
              </a:lnSpc>
              <a:spcAft>
                <a:spcPts val="800"/>
              </a:spcAft>
              <a:buNone/>
            </a:pPr>
            <a:endParaRPr lang="en-GB" sz="2000" b="1" dirty="0">
              <a:solidFill>
                <a:schemeClr val="tx2"/>
              </a:solidFill>
              <a:latin typeface="Bookman Old Style" pitchFamily="18" charset="0"/>
              <a:cs typeface="Times New Roman" panose="02020603050405020304" pitchFamily="18" charset="0"/>
            </a:endParaRPr>
          </a:p>
          <a:p>
            <a:pPr marL="0" indent="0" algn="just">
              <a:lnSpc>
                <a:spcPct val="107000"/>
              </a:lnSpc>
              <a:spcAft>
                <a:spcPts val="800"/>
              </a:spcAft>
              <a:buFont typeface="Arial" pitchFamily="34" charset="0"/>
              <a:buNone/>
            </a:pPr>
            <a:endParaRPr lang="en-GB" sz="1600" b="1" dirty="0">
              <a:latin typeface="Bookman Old Style" pitchFamily="18" charset="0"/>
              <a:cs typeface="Times New Roman" panose="02020603050405020304" pitchFamily="18" charset="0"/>
            </a:endParaRPr>
          </a:p>
        </p:txBody>
      </p:sp>
      <p:pic>
        <p:nvPicPr>
          <p:cNvPr id="11" name="Picture 10"/>
          <p:cNvPicPr>
            <a:picLocks noChangeAspect="1"/>
          </p:cNvPicPr>
          <p:nvPr/>
        </p:nvPicPr>
        <p:blipFill>
          <a:blip r:embed="rId5"/>
          <a:stretch>
            <a:fillRect/>
          </a:stretch>
        </p:blipFill>
        <p:spPr>
          <a:xfrm>
            <a:off x="868330" y="3005468"/>
            <a:ext cx="2687669" cy="1706003"/>
          </a:xfrm>
          <a:prstGeom prst="rect">
            <a:avLst/>
          </a:prstGeom>
          <a:effectLst>
            <a:softEdge rad="31750"/>
          </a:effectLst>
        </p:spPr>
      </p:pic>
      <p:pic>
        <p:nvPicPr>
          <p:cNvPr id="12" name="Picture 11"/>
          <p:cNvPicPr>
            <a:picLocks noChangeAspect="1"/>
          </p:cNvPicPr>
          <p:nvPr/>
        </p:nvPicPr>
        <p:blipFill>
          <a:blip r:embed="rId6"/>
          <a:stretch>
            <a:fillRect/>
          </a:stretch>
        </p:blipFill>
        <p:spPr>
          <a:xfrm>
            <a:off x="8920130" y="3005468"/>
            <a:ext cx="2687669" cy="1706003"/>
          </a:xfrm>
          <a:prstGeom prst="rect">
            <a:avLst/>
          </a:prstGeom>
          <a:effectLst>
            <a:softEdge rad="63500"/>
          </a:effectLst>
        </p:spPr>
      </p:pic>
      <p:pic>
        <p:nvPicPr>
          <p:cNvPr id="14" name="Picture 13"/>
          <p:cNvPicPr>
            <a:picLocks noChangeAspect="1"/>
          </p:cNvPicPr>
          <p:nvPr/>
        </p:nvPicPr>
        <p:blipFill>
          <a:blip r:embed="rId7"/>
          <a:stretch>
            <a:fillRect/>
          </a:stretch>
        </p:blipFill>
        <p:spPr>
          <a:xfrm>
            <a:off x="4832587" y="3005468"/>
            <a:ext cx="2819852" cy="1706003"/>
          </a:xfrm>
          <a:prstGeom prst="rect">
            <a:avLst/>
          </a:prstGeom>
          <a:effectLst>
            <a:softEdge rad="63500"/>
          </a:effectLst>
        </p:spPr>
      </p:pic>
      <p:sp>
        <p:nvSpPr>
          <p:cNvPr id="15" name="Left-Right Arrow 14"/>
          <p:cNvSpPr/>
          <p:nvPr/>
        </p:nvSpPr>
        <p:spPr>
          <a:xfrm>
            <a:off x="3797300" y="3664331"/>
            <a:ext cx="787400" cy="4191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8"/>
          <a:stretch>
            <a:fillRect/>
          </a:stretch>
        </p:blipFill>
        <p:spPr>
          <a:xfrm>
            <a:off x="7900326" y="3664331"/>
            <a:ext cx="810838" cy="438950"/>
          </a:xfrm>
          <a:prstGeom prst="rect">
            <a:avLst/>
          </a:prstGeom>
        </p:spPr>
      </p:pic>
    </p:spTree>
    <p:extLst>
      <p:ext uri="{BB962C8B-B14F-4D97-AF65-F5344CB8AC3E}">
        <p14:creationId xmlns:p14="http://schemas.microsoft.com/office/powerpoint/2010/main" val="329119318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a:fillRect/>
          </a:stretch>
        </p:blipFill>
        <p:spPr bwMode="auto">
          <a:xfrm>
            <a:off x="8159750" y="6122988"/>
            <a:ext cx="636588" cy="431800"/>
          </a:xfrm>
          <a:prstGeom prst="rect">
            <a:avLst/>
          </a:prstGeom>
          <a:noFill/>
          <a:ln w="9525">
            <a:noFill/>
            <a:miter lim="800000"/>
            <a:headEnd/>
            <a:tailEnd/>
          </a:ln>
        </p:spPr>
      </p:pic>
      <p:sp>
        <p:nvSpPr>
          <p:cNvPr id="8" name="TextBox 3"/>
          <p:cNvSpPr txBox="1">
            <a:spLocks noChangeArrowheads="1"/>
          </p:cNvSpPr>
          <p:nvPr/>
        </p:nvSpPr>
        <p:spPr bwMode="auto">
          <a:xfrm>
            <a:off x="8796338" y="6016626"/>
            <a:ext cx="1439862" cy="600075"/>
          </a:xfrm>
          <a:prstGeom prst="rect">
            <a:avLst/>
          </a:prstGeom>
          <a:noFill/>
          <a:ln w="9525">
            <a:noFill/>
            <a:miter lim="800000"/>
            <a:headEnd/>
            <a:tailEnd/>
          </a:ln>
        </p:spPr>
        <p:txBody>
          <a:bodyPr>
            <a:spAutoFit/>
          </a:bodyPr>
          <a:lstStyle/>
          <a:p>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UfM</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Secretariat</a:t>
            </a:r>
            <a:endParaRPr lang="es-ES_tradnl" sz="1100" dirty="0">
              <a:solidFill>
                <a:srgbClr val="143264"/>
              </a:solidFill>
              <a:latin typeface="Calibri" pitchFamily="34" charset="0"/>
            </a:endParaRPr>
          </a:p>
          <a:p>
            <a:r>
              <a:rPr lang="es-ES_tradnl" sz="1100" dirty="0">
                <a:solidFill>
                  <a:srgbClr val="143264"/>
                </a:solidFill>
                <a:latin typeface="Calibri" pitchFamily="34" charset="0"/>
              </a:rPr>
              <a:t> </a:t>
            </a:r>
            <a:r>
              <a:rPr lang="es-ES_tradnl" sz="1100" dirty="0" err="1">
                <a:solidFill>
                  <a:srgbClr val="143264"/>
                </a:solidFill>
                <a:latin typeface="Calibri" pitchFamily="34" charset="0"/>
              </a:rPr>
              <a:t>is</a:t>
            </a:r>
            <a:r>
              <a:rPr lang="es-ES_tradnl" sz="1100" dirty="0">
                <a:solidFill>
                  <a:srgbClr val="143264"/>
                </a:solidFill>
                <a:latin typeface="Calibri" pitchFamily="34" charset="0"/>
              </a:rPr>
              <a:t> </a:t>
            </a:r>
            <a:r>
              <a:rPr lang="es-ES_tradnl" sz="1100" dirty="0" err="1" smtClean="0">
                <a:solidFill>
                  <a:srgbClr val="143264"/>
                </a:solidFill>
                <a:latin typeface="Calibri" pitchFamily="34" charset="0"/>
              </a:rPr>
              <a:t>co-funded</a:t>
            </a:r>
            <a:r>
              <a:rPr lang="es-ES_tradnl" sz="1100" dirty="0" smtClean="0">
                <a:solidFill>
                  <a:srgbClr val="143264"/>
                </a:solidFill>
                <a:latin typeface="Calibri" pitchFamily="34" charset="0"/>
              </a:rPr>
              <a:t> </a:t>
            </a:r>
            <a:r>
              <a:rPr lang="es-ES_tradnl" sz="1100" dirty="0" err="1">
                <a:solidFill>
                  <a:srgbClr val="143264"/>
                </a:solidFill>
                <a:latin typeface="Calibri" pitchFamily="34" charset="0"/>
              </a:rPr>
              <a:t>by</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EUROPEAN UNION</a:t>
            </a:r>
            <a:endParaRPr lang="es-ES" sz="1100" dirty="0">
              <a:solidFill>
                <a:srgbClr val="143264"/>
              </a:solidFill>
              <a:latin typeface="Calibri" pitchFamily="34" charset="0"/>
            </a:endParaRPr>
          </a:p>
        </p:txBody>
      </p:sp>
      <p:sp>
        <p:nvSpPr>
          <p:cNvPr id="9" name="Content Placeholder 3"/>
          <p:cNvSpPr txBox="1">
            <a:spLocks/>
          </p:cNvSpPr>
          <p:nvPr/>
        </p:nvSpPr>
        <p:spPr>
          <a:xfrm>
            <a:off x="177038" y="313152"/>
            <a:ext cx="11873000" cy="5703474"/>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600" kern="1200">
                <a:solidFill>
                  <a:schemeClr val="tx1"/>
                </a:solidFill>
                <a:latin typeface="+mn-lt"/>
                <a:ea typeface="Arial" pitchFamily="-108" charset="-52"/>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143264"/>
                </a:solidFill>
                <a:latin typeface="+mn-lt"/>
                <a:ea typeface="Arial" pitchFamily="-108" charset="-52"/>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Arial" pitchFamily="-108" charset="-52"/>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600" b="1" i="1" dirty="0">
              <a:solidFill>
                <a:schemeClr val="tx2"/>
              </a:solidFill>
              <a:latin typeface="Bookman Old Style" pitchFamily="18" charset="0"/>
              <a:cs typeface="Times New Roman" panose="02020603050405020304" pitchFamily="18" charset="0"/>
            </a:endParaRPr>
          </a:p>
          <a:p>
            <a:pPr marL="0" indent="0" algn="ctr">
              <a:buNone/>
            </a:pPr>
            <a:r>
              <a:rPr lang="en-US" sz="3200" b="1" dirty="0" err="1" smtClean="0">
                <a:solidFill>
                  <a:schemeClr val="tx2"/>
                </a:solidFill>
                <a:latin typeface="Bookman Old Style" panose="02050604050505020204" pitchFamily="18" charset="0"/>
                <a:cs typeface="Times New Roman" panose="02020603050405020304" pitchFamily="18" charset="0"/>
              </a:rPr>
              <a:t>BlueSkills</a:t>
            </a:r>
            <a:r>
              <a:rPr lang="en-US" sz="3200" b="1" dirty="0" smtClean="0">
                <a:solidFill>
                  <a:schemeClr val="tx2"/>
                </a:solidFill>
                <a:latin typeface="Bookman Old Style" panose="02050604050505020204" pitchFamily="18" charset="0"/>
                <a:cs typeface="Times New Roman" panose="02020603050405020304" pitchFamily="18" charset="0"/>
              </a:rPr>
              <a:t> </a:t>
            </a:r>
            <a:r>
              <a:rPr lang="en-US" sz="3200" b="1" dirty="0">
                <a:solidFill>
                  <a:schemeClr val="tx2"/>
                </a:solidFill>
                <a:latin typeface="Bookman Old Style" panose="02050604050505020204" pitchFamily="18" charset="0"/>
                <a:cs typeface="Times New Roman" panose="02020603050405020304" pitchFamily="18" charset="0"/>
              </a:rPr>
              <a:t>– Higher Education and Blue </a:t>
            </a:r>
            <a:r>
              <a:rPr lang="en-US" sz="3200" b="1" dirty="0" smtClean="0">
                <a:solidFill>
                  <a:schemeClr val="tx2"/>
                </a:solidFill>
                <a:latin typeface="Bookman Old Style" panose="02050604050505020204" pitchFamily="18" charset="0"/>
                <a:cs typeface="Times New Roman" panose="02020603050405020304" pitchFamily="18" charset="0"/>
              </a:rPr>
              <a:t>Growth</a:t>
            </a:r>
            <a:endParaRPr lang="en-US" sz="1200" u="sng" dirty="0">
              <a:solidFill>
                <a:schemeClr val="tx2"/>
              </a:solidFill>
              <a:latin typeface="Bookman Old Style" panose="02050604050505020204" pitchFamily="18" charset="0"/>
            </a:endParaRPr>
          </a:p>
          <a:p>
            <a:pPr marL="0" indent="0">
              <a:buClr>
                <a:schemeClr val="bg1">
                  <a:lumMod val="50000"/>
                </a:schemeClr>
              </a:buClr>
              <a:buNone/>
            </a:pPr>
            <a:endParaRPr lang="en-US" sz="1300" b="1" dirty="0" smtClean="0">
              <a:solidFill>
                <a:schemeClr val="tx2"/>
              </a:solidFill>
              <a:latin typeface="Bookman Old Style" panose="02050604050505020204" pitchFamily="18" charset="0"/>
              <a:sym typeface="Wingdings" panose="05000000000000000000" pitchFamily="2" charset="2"/>
            </a:endParaRPr>
          </a:p>
          <a:p>
            <a:pPr marL="0" indent="0">
              <a:buClr>
                <a:schemeClr val="bg1">
                  <a:lumMod val="50000"/>
                </a:schemeClr>
              </a:buClr>
              <a:buNone/>
            </a:pPr>
            <a:endParaRPr lang="en-US" sz="1300" b="1" dirty="0">
              <a:solidFill>
                <a:schemeClr val="tx2"/>
              </a:solidFill>
              <a:latin typeface="Bookman Old Style" panose="02050604050505020204" pitchFamily="18" charset="0"/>
              <a:sym typeface="Wingdings" panose="05000000000000000000" pitchFamily="2" charset="2"/>
            </a:endParaRPr>
          </a:p>
          <a:p>
            <a:pPr marL="0" indent="0">
              <a:buClr>
                <a:schemeClr val="bg1">
                  <a:lumMod val="50000"/>
                </a:schemeClr>
              </a:buClr>
              <a:buNone/>
            </a:pPr>
            <a:r>
              <a:rPr lang="en-US" sz="1300" b="1" dirty="0" smtClean="0">
                <a:solidFill>
                  <a:schemeClr val="tx2"/>
                </a:solidFill>
                <a:latin typeface="Bookman Old Style" panose="02050604050505020204" pitchFamily="18" charset="0"/>
                <a:sym typeface="Wingdings" panose="05000000000000000000" pitchFamily="2" charset="2"/>
              </a:rPr>
              <a:t>The </a:t>
            </a:r>
            <a:r>
              <a:rPr lang="en-US" sz="1300" b="1" dirty="0">
                <a:solidFill>
                  <a:schemeClr val="tx2"/>
                </a:solidFill>
                <a:latin typeface="Bookman Old Style" panose="02050604050505020204" pitchFamily="18" charset="0"/>
                <a:sym typeface="Wingdings" panose="05000000000000000000" pitchFamily="2" charset="2"/>
              </a:rPr>
              <a:t>project promotes opportunities for “Blue” marine and maritime careers by developing skills, exchanging knowledge and </a:t>
            </a:r>
            <a:r>
              <a:rPr lang="en-US" sz="1300" b="1" dirty="0" err="1">
                <a:solidFill>
                  <a:schemeClr val="tx2"/>
                </a:solidFill>
                <a:latin typeface="Bookman Old Style" panose="02050604050505020204" pitchFamily="18" charset="0"/>
                <a:sym typeface="Wingdings" panose="05000000000000000000" pitchFamily="2" charset="2"/>
              </a:rPr>
              <a:t>valorising</a:t>
            </a:r>
            <a:r>
              <a:rPr lang="en-US" sz="1300" b="1" dirty="0">
                <a:solidFill>
                  <a:schemeClr val="tx2"/>
                </a:solidFill>
                <a:latin typeface="Bookman Old Style" panose="02050604050505020204" pitchFamily="18" charset="0"/>
                <a:sym typeface="Wingdings" panose="05000000000000000000" pitchFamily="2" charset="2"/>
              </a:rPr>
              <a:t> research for more sustainable Mediterranean Sea</a:t>
            </a:r>
            <a:r>
              <a:rPr lang="en-US" sz="1300" b="1" dirty="0" smtClean="0">
                <a:solidFill>
                  <a:schemeClr val="tx2"/>
                </a:solidFill>
                <a:latin typeface="Bookman Old Style" panose="02050604050505020204" pitchFamily="18" charset="0"/>
                <a:sym typeface="Wingdings" panose="05000000000000000000" pitchFamily="2" charset="2"/>
              </a:rPr>
              <a:t>.</a:t>
            </a:r>
          </a:p>
          <a:p>
            <a:pPr marL="0" indent="0">
              <a:buClr>
                <a:schemeClr val="bg1">
                  <a:lumMod val="50000"/>
                </a:schemeClr>
              </a:buClr>
              <a:buNone/>
            </a:pPr>
            <a:endParaRPr lang="en-US" sz="1300" b="1" dirty="0" smtClean="0">
              <a:solidFill>
                <a:schemeClr val="tx2"/>
              </a:solidFill>
              <a:latin typeface="Bookman Old Style" panose="02050604050505020204" pitchFamily="18" charset="0"/>
              <a:sym typeface="Wingdings" panose="05000000000000000000" pitchFamily="2" charset="2"/>
            </a:endParaRPr>
          </a:p>
          <a:p>
            <a:pPr marL="571500" lvl="1" indent="-171450">
              <a:buClr>
                <a:schemeClr val="bg1">
                  <a:lumMod val="50000"/>
                </a:schemeClr>
              </a:buClr>
              <a:buFont typeface="Arial" panose="020B0604020202020204" pitchFamily="34" charset="0"/>
              <a:buChar char="•"/>
            </a:pPr>
            <a:r>
              <a:rPr lang="en-US" sz="1300" dirty="0" smtClean="0">
                <a:solidFill>
                  <a:schemeClr val="tx2"/>
                </a:solidFill>
                <a:latin typeface="Bookman Old Style" panose="02050604050505020204" pitchFamily="18" charset="0"/>
              </a:rPr>
              <a:t>Promoting </a:t>
            </a:r>
            <a:r>
              <a:rPr lang="en-US" sz="1300" dirty="0">
                <a:solidFill>
                  <a:schemeClr val="tx2"/>
                </a:solidFill>
                <a:latin typeface="Bookman Old Style" panose="02050604050505020204" pitchFamily="18" charset="0"/>
              </a:rPr>
              <a:t>capacity building on Blue Economy sectors and knowledge transfer among the blue economy stakeholders;</a:t>
            </a:r>
          </a:p>
          <a:p>
            <a:pPr marL="571500" lvl="1" indent="-171450">
              <a:buClr>
                <a:schemeClr val="bg1">
                  <a:lumMod val="50000"/>
                </a:schemeClr>
              </a:buClr>
              <a:buFont typeface="Arial" panose="020B0604020202020204" pitchFamily="34" charset="0"/>
              <a:buChar char="•"/>
            </a:pPr>
            <a:r>
              <a:rPr lang="en-US" sz="1300" dirty="0">
                <a:solidFill>
                  <a:schemeClr val="tx2"/>
                </a:solidFill>
                <a:latin typeface="Bookman Old Style" panose="02050604050505020204" pitchFamily="18" charset="0"/>
              </a:rPr>
              <a:t>Boosting transferable skills and promoting employability for young professional and researchers in the Mediterranean;</a:t>
            </a:r>
          </a:p>
          <a:p>
            <a:pPr marL="571500" lvl="1" indent="-171450">
              <a:buClr>
                <a:schemeClr val="bg1">
                  <a:lumMod val="50000"/>
                </a:schemeClr>
              </a:buClr>
              <a:buFont typeface="Arial" panose="020B0604020202020204" pitchFamily="34" charset="0"/>
              <a:buChar char="•"/>
            </a:pPr>
            <a:r>
              <a:rPr lang="en-US" sz="1300" dirty="0">
                <a:solidFill>
                  <a:schemeClr val="tx2"/>
                </a:solidFill>
                <a:latin typeface="Bookman Old Style" panose="02050604050505020204" pitchFamily="18" charset="0"/>
              </a:rPr>
              <a:t>Raising awareness on ocean governance, climate change and all challenges and opportunities related to the marine and maritime sectors; </a:t>
            </a:r>
          </a:p>
          <a:p>
            <a:pPr marL="571500" lvl="1" indent="-171450">
              <a:buClr>
                <a:schemeClr val="bg1">
                  <a:lumMod val="50000"/>
                </a:schemeClr>
              </a:buClr>
              <a:buFont typeface="Arial" panose="020B0604020202020204" pitchFamily="34" charset="0"/>
              <a:buChar char="•"/>
            </a:pPr>
            <a:r>
              <a:rPr lang="en-US" sz="1300" dirty="0">
                <a:solidFill>
                  <a:schemeClr val="tx2"/>
                </a:solidFill>
                <a:latin typeface="Bookman Old Style" panose="02050604050505020204" pitchFamily="18" charset="0"/>
              </a:rPr>
              <a:t>Strengthening regional cooperation and networks on blue growth in the Euro-Mediterranean </a:t>
            </a:r>
            <a:r>
              <a:rPr lang="en-US" sz="1300" dirty="0" smtClean="0">
                <a:solidFill>
                  <a:schemeClr val="tx2"/>
                </a:solidFill>
                <a:latin typeface="Bookman Old Style" panose="02050604050505020204" pitchFamily="18" charset="0"/>
              </a:rPr>
              <a:t>region.</a:t>
            </a:r>
          </a:p>
          <a:p>
            <a:pPr marL="571500" lvl="1" indent="-171450">
              <a:buClr>
                <a:schemeClr val="bg1">
                  <a:lumMod val="50000"/>
                </a:schemeClr>
              </a:buClr>
              <a:buFont typeface="Arial" panose="020B0604020202020204" pitchFamily="34" charset="0"/>
              <a:buChar char="•"/>
            </a:pPr>
            <a:endParaRPr lang="en-US" sz="1300" dirty="0">
              <a:solidFill>
                <a:schemeClr val="tx2"/>
              </a:solidFill>
              <a:latin typeface="Bookman Old Style" panose="02050604050505020204" pitchFamily="18" charset="0"/>
            </a:endParaRPr>
          </a:p>
          <a:p>
            <a:pPr marL="400050" lvl="1" indent="0">
              <a:buClr>
                <a:schemeClr val="bg1">
                  <a:lumMod val="50000"/>
                </a:schemeClr>
              </a:buClr>
              <a:buNone/>
            </a:pPr>
            <a:r>
              <a:rPr lang="en-US" sz="1300" dirty="0" err="1" smtClean="0">
                <a:solidFill>
                  <a:schemeClr val="tx2"/>
                </a:solidFill>
                <a:latin typeface="Bookman Old Style" panose="02050604050505020204" pitchFamily="18" charset="0"/>
              </a:rPr>
              <a:t>BlueSkills</a:t>
            </a:r>
            <a:r>
              <a:rPr lang="en-US" sz="1300" dirty="0" smtClean="0">
                <a:solidFill>
                  <a:schemeClr val="tx2"/>
                </a:solidFill>
                <a:latin typeface="Bookman Old Style" panose="02050604050505020204" pitchFamily="18" charset="0"/>
              </a:rPr>
              <a:t> </a:t>
            </a:r>
            <a:r>
              <a:rPr lang="en-US" sz="1300" dirty="0">
                <a:solidFill>
                  <a:schemeClr val="tx2"/>
                </a:solidFill>
                <a:latin typeface="Bookman Old Style" panose="02050604050505020204" pitchFamily="18" charset="0"/>
              </a:rPr>
              <a:t>is expected to benefit young scientists, researchers and Ph.D. students; project managers, economists, engineers or other professionals; policy-makers, administrators in the range of 120-140 direct beneficiaries per year, or 600-700 for the five-year project.</a:t>
            </a:r>
          </a:p>
          <a:p>
            <a:pPr marL="571500" lvl="1" indent="-171450">
              <a:buClr>
                <a:schemeClr val="bg1">
                  <a:lumMod val="50000"/>
                </a:schemeClr>
              </a:buClr>
              <a:buFont typeface="Arial" panose="020B0604020202020204" pitchFamily="34" charset="0"/>
              <a:buChar char="•"/>
            </a:pPr>
            <a:endParaRPr lang="en-US" sz="1300" dirty="0" smtClean="0">
              <a:solidFill>
                <a:schemeClr val="tx2"/>
              </a:solidFill>
              <a:latin typeface="Bookman Old Style" panose="02050604050505020204" pitchFamily="18" charset="0"/>
            </a:endParaRPr>
          </a:p>
          <a:p>
            <a:pPr marL="400050" lvl="1" indent="0">
              <a:buClr>
                <a:schemeClr val="bg1">
                  <a:lumMod val="50000"/>
                </a:schemeClr>
              </a:buClr>
              <a:buNone/>
            </a:pPr>
            <a:endParaRPr lang="en-US" sz="1300" dirty="0">
              <a:solidFill>
                <a:schemeClr val="tx2"/>
              </a:solidFill>
              <a:latin typeface="Bookman Old Style" panose="02050604050505020204" pitchFamily="18" charset="0"/>
            </a:endParaRPr>
          </a:p>
          <a:p>
            <a:pPr marL="0" indent="0">
              <a:buNone/>
            </a:pPr>
            <a:endParaRPr lang="en-US" sz="1800" kern="0" dirty="0">
              <a:solidFill>
                <a:schemeClr val="tx2"/>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094" y="4255828"/>
            <a:ext cx="3382962" cy="176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8270" y="4255828"/>
            <a:ext cx="2391514" cy="176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84840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a:fillRect/>
          </a:stretch>
        </p:blipFill>
        <p:spPr bwMode="auto">
          <a:xfrm>
            <a:off x="8159750" y="6122988"/>
            <a:ext cx="636588" cy="431800"/>
          </a:xfrm>
          <a:prstGeom prst="rect">
            <a:avLst/>
          </a:prstGeom>
          <a:noFill/>
          <a:ln w="9525">
            <a:noFill/>
            <a:miter lim="800000"/>
            <a:headEnd/>
            <a:tailEnd/>
          </a:ln>
        </p:spPr>
      </p:pic>
      <p:sp>
        <p:nvSpPr>
          <p:cNvPr id="8" name="TextBox 3"/>
          <p:cNvSpPr txBox="1">
            <a:spLocks noChangeArrowheads="1"/>
          </p:cNvSpPr>
          <p:nvPr/>
        </p:nvSpPr>
        <p:spPr bwMode="auto">
          <a:xfrm>
            <a:off x="8796338" y="6016626"/>
            <a:ext cx="1439862" cy="600075"/>
          </a:xfrm>
          <a:prstGeom prst="rect">
            <a:avLst/>
          </a:prstGeom>
          <a:noFill/>
          <a:ln w="9525">
            <a:noFill/>
            <a:miter lim="800000"/>
            <a:headEnd/>
            <a:tailEnd/>
          </a:ln>
        </p:spPr>
        <p:txBody>
          <a:bodyPr>
            <a:spAutoFit/>
          </a:bodyPr>
          <a:lstStyle/>
          <a:p>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UfM</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Secretariat</a:t>
            </a:r>
            <a:endParaRPr lang="es-ES_tradnl" sz="1100" dirty="0">
              <a:solidFill>
                <a:srgbClr val="143264"/>
              </a:solidFill>
              <a:latin typeface="Calibri" pitchFamily="34" charset="0"/>
            </a:endParaRPr>
          </a:p>
          <a:p>
            <a:r>
              <a:rPr lang="es-ES_tradnl" sz="1100" dirty="0">
                <a:solidFill>
                  <a:srgbClr val="143264"/>
                </a:solidFill>
                <a:latin typeface="Calibri" pitchFamily="34" charset="0"/>
              </a:rPr>
              <a:t> </a:t>
            </a:r>
            <a:r>
              <a:rPr lang="es-ES_tradnl" sz="1100" dirty="0" err="1">
                <a:solidFill>
                  <a:srgbClr val="143264"/>
                </a:solidFill>
                <a:latin typeface="Calibri" pitchFamily="34" charset="0"/>
              </a:rPr>
              <a:t>is</a:t>
            </a:r>
            <a:r>
              <a:rPr lang="es-ES_tradnl" sz="1100" dirty="0">
                <a:solidFill>
                  <a:srgbClr val="143264"/>
                </a:solidFill>
                <a:latin typeface="Calibri" pitchFamily="34" charset="0"/>
              </a:rPr>
              <a:t> </a:t>
            </a:r>
            <a:r>
              <a:rPr lang="es-ES_tradnl" sz="1100" dirty="0" err="1" smtClean="0">
                <a:solidFill>
                  <a:srgbClr val="143264"/>
                </a:solidFill>
                <a:latin typeface="Calibri" pitchFamily="34" charset="0"/>
              </a:rPr>
              <a:t>co-funded</a:t>
            </a:r>
            <a:r>
              <a:rPr lang="es-ES_tradnl" sz="1100" dirty="0" smtClean="0">
                <a:solidFill>
                  <a:srgbClr val="143264"/>
                </a:solidFill>
                <a:latin typeface="Calibri" pitchFamily="34" charset="0"/>
              </a:rPr>
              <a:t> </a:t>
            </a:r>
            <a:r>
              <a:rPr lang="es-ES_tradnl" sz="1100" dirty="0" err="1">
                <a:solidFill>
                  <a:srgbClr val="143264"/>
                </a:solidFill>
                <a:latin typeface="Calibri" pitchFamily="34" charset="0"/>
              </a:rPr>
              <a:t>by</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EUROPEAN UNION</a:t>
            </a:r>
            <a:endParaRPr lang="es-ES" sz="1100" dirty="0">
              <a:solidFill>
                <a:srgbClr val="143264"/>
              </a:solidFill>
              <a:latin typeface="Calibri" pitchFamily="34" charset="0"/>
            </a:endParaRPr>
          </a:p>
        </p:txBody>
      </p:sp>
      <p:sp>
        <p:nvSpPr>
          <p:cNvPr id="9" name="Content Placeholder 3"/>
          <p:cNvSpPr txBox="1">
            <a:spLocks/>
          </p:cNvSpPr>
          <p:nvPr/>
        </p:nvSpPr>
        <p:spPr>
          <a:xfrm>
            <a:off x="313150" y="263047"/>
            <a:ext cx="11686783" cy="5753579"/>
          </a:xfrm>
          <a:prstGeom prst="rect">
            <a:avLst/>
          </a:prstGeom>
        </p:spPr>
        <p:txBody>
          <a:bodyPr/>
          <a:lstStyle>
            <a:lvl1pPr marL="342900" indent="-342900" algn="l" rtl="0" eaLnBrk="1" fontAlgn="base" hangingPunct="1">
              <a:spcBef>
                <a:spcPct val="20000"/>
              </a:spcBef>
              <a:spcAft>
                <a:spcPct val="0"/>
              </a:spcAft>
              <a:buFont typeface="Arial" pitchFamily="34" charset="0"/>
              <a:buChar char="•"/>
              <a:defRPr sz="2600" kern="1200">
                <a:solidFill>
                  <a:schemeClr val="tx1"/>
                </a:solidFill>
                <a:latin typeface="+mn-lt"/>
                <a:ea typeface="Arial" pitchFamily="-108" charset="-52"/>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rgbClr val="143264"/>
                </a:solidFill>
                <a:latin typeface="+mn-lt"/>
                <a:ea typeface="Arial" pitchFamily="-108" charset="-52"/>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Arial" pitchFamily="-108" charset="-52"/>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pitchFamily="-108"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600" b="1" i="1" dirty="0">
              <a:solidFill>
                <a:schemeClr val="tx2"/>
              </a:solidFill>
              <a:latin typeface="Bookman Old Style" pitchFamily="18" charset="0"/>
              <a:cs typeface="Times New Roman" panose="02020603050405020304" pitchFamily="18" charset="0"/>
            </a:endParaRPr>
          </a:p>
          <a:p>
            <a:pPr marL="0" indent="0" algn="ctr">
              <a:buNone/>
            </a:pPr>
            <a:r>
              <a:rPr lang="en-US" sz="3200" b="1" dirty="0" err="1" smtClean="0">
                <a:solidFill>
                  <a:schemeClr val="tx2"/>
                </a:solidFill>
                <a:latin typeface="Bookman Old Style" panose="02050604050505020204" pitchFamily="18" charset="0"/>
              </a:rPr>
              <a:t>BlueSkills</a:t>
            </a:r>
            <a:r>
              <a:rPr lang="en-US" sz="3200" b="1" dirty="0">
                <a:solidFill>
                  <a:schemeClr val="tx2"/>
                </a:solidFill>
                <a:latin typeface="Bookman Old Style" panose="02050604050505020204" pitchFamily="18" charset="0"/>
              </a:rPr>
              <a:t>: Blue Jobs and Responsible Growth in the </a:t>
            </a:r>
            <a:r>
              <a:rPr lang="en-US" sz="3200" b="1" dirty="0" smtClean="0">
                <a:solidFill>
                  <a:schemeClr val="tx2"/>
                </a:solidFill>
                <a:latin typeface="Bookman Old Style" panose="02050604050505020204" pitchFamily="18" charset="0"/>
              </a:rPr>
              <a:t>Mediterranean</a:t>
            </a:r>
          </a:p>
          <a:p>
            <a:pPr marL="0" indent="0" algn="ctr">
              <a:buNone/>
            </a:pPr>
            <a:endParaRPr lang="en-US" sz="1200" b="1" dirty="0" smtClean="0">
              <a:solidFill>
                <a:schemeClr val="tx2"/>
              </a:solidFill>
              <a:latin typeface="Bookman Old Style" panose="02050604050505020204" pitchFamily="18" charset="0"/>
            </a:endParaRPr>
          </a:p>
          <a:p>
            <a:pPr marL="0" indent="0" algn="just">
              <a:buNone/>
            </a:pPr>
            <a:endParaRPr lang="en-US" sz="1400" b="1" dirty="0" smtClean="0">
              <a:solidFill>
                <a:schemeClr val="tx2"/>
              </a:solidFill>
              <a:latin typeface="Bookman Old Style" panose="02050604050505020204" pitchFamily="18" charset="0"/>
              <a:sym typeface="Wingdings" panose="05000000000000000000" pitchFamily="2" charset="2"/>
            </a:endParaRPr>
          </a:p>
          <a:p>
            <a:pPr marL="400050" lvl="1" indent="0">
              <a:buClr>
                <a:srgbClr val="00B0F0"/>
              </a:buClr>
              <a:buNone/>
            </a:pPr>
            <a:endParaRPr lang="en-US" sz="1600" u="sng" dirty="0">
              <a:solidFill>
                <a:schemeClr val="tx2"/>
              </a:solidFill>
              <a:latin typeface="Bookman Old Style" panose="02050604050505020204" pitchFamily="18" charset="0"/>
            </a:endParaRPr>
          </a:p>
          <a:p>
            <a:pPr marL="0" indent="0">
              <a:buClr>
                <a:schemeClr val="bg1">
                  <a:lumMod val="50000"/>
                </a:schemeClr>
              </a:buClr>
              <a:buNone/>
            </a:pPr>
            <a:r>
              <a:rPr lang="es-ES" sz="1800" b="1" dirty="0" err="1">
                <a:solidFill>
                  <a:schemeClr val="tx2"/>
                </a:solidFill>
                <a:latin typeface="Bookman Old Style" panose="02050604050505020204" pitchFamily="18" charset="0"/>
              </a:rPr>
              <a:t>It</a:t>
            </a:r>
            <a:r>
              <a:rPr lang="es-ES" sz="1800" b="1" dirty="0">
                <a:solidFill>
                  <a:schemeClr val="tx2"/>
                </a:solidFill>
                <a:latin typeface="Bookman Old Style" panose="02050604050505020204" pitchFamily="18" charset="0"/>
              </a:rPr>
              <a:t> </a:t>
            </a:r>
            <a:r>
              <a:rPr lang="en-US" sz="1800" b="1" dirty="0">
                <a:solidFill>
                  <a:schemeClr val="tx2"/>
                </a:solidFill>
                <a:latin typeface="Bookman Old Style" panose="02050604050505020204" pitchFamily="18" charset="0"/>
              </a:rPr>
              <a:t>has various actions on the ground</a:t>
            </a:r>
            <a:r>
              <a:rPr lang="en-US" sz="1800" b="1" dirty="0" smtClean="0">
                <a:solidFill>
                  <a:schemeClr val="tx2"/>
                </a:solidFill>
                <a:latin typeface="Bookman Old Style" panose="02050604050505020204" pitchFamily="18" charset="0"/>
              </a:rPr>
              <a:t>:</a:t>
            </a:r>
          </a:p>
          <a:p>
            <a:pPr marL="0" indent="0">
              <a:buClr>
                <a:schemeClr val="bg1">
                  <a:lumMod val="50000"/>
                </a:schemeClr>
              </a:buClr>
              <a:buNone/>
            </a:pPr>
            <a:endParaRPr lang="en-US" sz="1600" dirty="0">
              <a:solidFill>
                <a:schemeClr val="tx2"/>
              </a:solidFill>
              <a:latin typeface="Bookman Old Style" panose="02050604050505020204" pitchFamily="18" charset="0"/>
            </a:endParaRPr>
          </a:p>
          <a:p>
            <a:pPr marL="571500" lvl="1" indent="-171450">
              <a:buClr>
                <a:schemeClr val="bg1">
                  <a:lumMod val="50000"/>
                </a:schemeClr>
              </a:buClr>
              <a:buFont typeface="Arial" panose="020B0604020202020204" pitchFamily="34" charset="0"/>
              <a:buChar char="•"/>
            </a:pPr>
            <a:r>
              <a:rPr lang="en-US" sz="1600" dirty="0">
                <a:solidFill>
                  <a:schemeClr val="tx2"/>
                </a:solidFill>
                <a:latin typeface="Bookman Old Style" panose="02050604050505020204" pitchFamily="18" charset="0"/>
              </a:rPr>
              <a:t>Advanced Studies Master </a:t>
            </a:r>
            <a:r>
              <a:rPr lang="en-US" sz="1600" dirty="0" err="1">
                <a:solidFill>
                  <a:schemeClr val="tx2"/>
                </a:solidFill>
                <a:latin typeface="Bookman Old Style" panose="02050604050505020204" pitchFamily="18" charset="0"/>
              </a:rPr>
              <a:t>Programme</a:t>
            </a:r>
            <a:endParaRPr lang="en-US" sz="1600" dirty="0">
              <a:solidFill>
                <a:schemeClr val="tx2"/>
              </a:solidFill>
              <a:latin typeface="Bookman Old Style" panose="02050604050505020204" pitchFamily="18" charset="0"/>
            </a:endParaRPr>
          </a:p>
          <a:p>
            <a:pPr marL="571500" lvl="1" indent="-171450">
              <a:buClr>
                <a:schemeClr val="bg1">
                  <a:lumMod val="50000"/>
                </a:schemeClr>
              </a:buClr>
              <a:buFont typeface="Arial" panose="020B0604020202020204" pitchFamily="34" charset="0"/>
              <a:buChar char="•"/>
            </a:pPr>
            <a:r>
              <a:rPr lang="en-US" sz="1600" dirty="0">
                <a:solidFill>
                  <a:schemeClr val="tx2"/>
                </a:solidFill>
                <a:latin typeface="Bookman Old Style" panose="02050604050505020204" pitchFamily="18" charset="0"/>
              </a:rPr>
              <a:t>Summer School</a:t>
            </a:r>
          </a:p>
          <a:p>
            <a:pPr marL="571500" lvl="1" indent="-171450">
              <a:buClr>
                <a:schemeClr val="bg1">
                  <a:lumMod val="50000"/>
                </a:schemeClr>
              </a:buClr>
              <a:buFont typeface="Arial" panose="020B0604020202020204" pitchFamily="34" charset="0"/>
              <a:buChar char="•"/>
            </a:pPr>
            <a:r>
              <a:rPr lang="en-US" sz="1600" dirty="0">
                <a:solidFill>
                  <a:schemeClr val="tx2"/>
                </a:solidFill>
                <a:latin typeface="Bookman Old Style" panose="02050604050505020204" pitchFamily="18" charset="0"/>
              </a:rPr>
              <a:t>Research Mobility</a:t>
            </a:r>
          </a:p>
          <a:p>
            <a:pPr marL="571500" lvl="1" indent="-171450">
              <a:buClr>
                <a:schemeClr val="bg1">
                  <a:lumMod val="50000"/>
                </a:schemeClr>
              </a:buClr>
              <a:buFont typeface="Arial" panose="020B0604020202020204" pitchFamily="34" charset="0"/>
              <a:buChar char="•"/>
            </a:pPr>
            <a:r>
              <a:rPr lang="en-US" sz="1600" dirty="0">
                <a:solidFill>
                  <a:schemeClr val="tx2"/>
                </a:solidFill>
                <a:latin typeface="Bookman Old Style" panose="02050604050505020204" pitchFamily="18" charset="0"/>
              </a:rPr>
              <a:t>Professional Traineeships</a:t>
            </a:r>
          </a:p>
          <a:p>
            <a:pPr marL="571500" lvl="1" indent="-171450">
              <a:buClr>
                <a:schemeClr val="bg1">
                  <a:lumMod val="50000"/>
                </a:schemeClr>
              </a:buClr>
              <a:buFont typeface="Arial" panose="020B0604020202020204" pitchFamily="34" charset="0"/>
              <a:buChar char="•"/>
            </a:pPr>
            <a:r>
              <a:rPr lang="en-US" sz="1600" dirty="0">
                <a:solidFill>
                  <a:schemeClr val="tx2"/>
                </a:solidFill>
                <a:latin typeface="Bookman Old Style" panose="02050604050505020204" pitchFamily="18" charset="0"/>
              </a:rPr>
              <a:t>Specific Workshops, Conferences</a:t>
            </a:r>
          </a:p>
          <a:p>
            <a:pPr marL="571500" lvl="1" indent="-171450">
              <a:buClr>
                <a:schemeClr val="bg1">
                  <a:lumMod val="50000"/>
                </a:schemeClr>
              </a:buClr>
              <a:buFont typeface="Arial" panose="020B0604020202020204" pitchFamily="34" charset="0"/>
              <a:buChar char="•"/>
            </a:pPr>
            <a:r>
              <a:rPr lang="en-US" sz="1600" dirty="0">
                <a:solidFill>
                  <a:schemeClr val="tx2"/>
                </a:solidFill>
                <a:latin typeface="Bookman Old Style" panose="02050604050505020204" pitchFamily="18" charset="0"/>
              </a:rPr>
              <a:t>Awareness and divulgation</a:t>
            </a:r>
          </a:p>
          <a:p>
            <a:pPr marL="571500" lvl="1" indent="-171450">
              <a:buClr>
                <a:schemeClr val="bg1">
                  <a:lumMod val="50000"/>
                </a:schemeClr>
              </a:buClr>
              <a:buFont typeface="Arial" panose="020B0604020202020204" pitchFamily="34" charset="0"/>
              <a:buChar char="•"/>
            </a:pPr>
            <a:r>
              <a:rPr lang="en-US" sz="1600" dirty="0">
                <a:solidFill>
                  <a:schemeClr val="tx2"/>
                </a:solidFill>
                <a:latin typeface="Bookman Old Style" panose="02050604050505020204" pitchFamily="18" charset="0"/>
              </a:rPr>
              <a:t>The </a:t>
            </a:r>
            <a:r>
              <a:rPr lang="en-US" sz="1600" dirty="0" err="1">
                <a:solidFill>
                  <a:schemeClr val="tx2"/>
                </a:solidFill>
                <a:latin typeface="Bookman Old Style" panose="02050604050505020204" pitchFamily="18" charset="0"/>
              </a:rPr>
              <a:t>BlueSkills</a:t>
            </a:r>
            <a:r>
              <a:rPr lang="en-US" sz="1600" dirty="0">
                <a:solidFill>
                  <a:schemeClr val="tx2"/>
                </a:solidFill>
                <a:latin typeface="Bookman Old Style" panose="02050604050505020204" pitchFamily="18" charset="0"/>
              </a:rPr>
              <a:t> Network</a:t>
            </a:r>
          </a:p>
          <a:p>
            <a:pPr>
              <a:buClr>
                <a:srgbClr val="00B0F0"/>
              </a:buClr>
              <a:buFont typeface="Wingdings" panose="05000000000000000000" pitchFamily="2" charset="2"/>
              <a:buChar char="Ø"/>
            </a:pPr>
            <a:endParaRPr lang="en-US" sz="1600" dirty="0">
              <a:solidFill>
                <a:schemeClr val="tx2"/>
              </a:solidFill>
              <a:latin typeface="Bookman Old Style" panose="02050604050505020204" pitchFamily="18" charset="0"/>
            </a:endParaRPr>
          </a:p>
          <a:p>
            <a:pPr marL="0" indent="0" algn="just">
              <a:buNone/>
            </a:pPr>
            <a:endParaRPr lang="es-ES" sz="2000" b="1" dirty="0">
              <a:solidFill>
                <a:schemeClr val="tx2"/>
              </a:solidFill>
            </a:endParaRPr>
          </a:p>
          <a:p>
            <a:pPr marL="0" indent="0" algn="just">
              <a:buNone/>
            </a:pPr>
            <a:r>
              <a:rPr lang="en-US" sz="2800" b="1" dirty="0" smtClean="0">
                <a:solidFill>
                  <a:schemeClr val="tx2"/>
                </a:solidFill>
              </a:rPr>
              <a:t> </a:t>
            </a:r>
            <a:endParaRPr lang="es-ES" sz="2800" b="1" dirty="0">
              <a:solidFill>
                <a:schemeClr val="tx2"/>
              </a:solidFill>
            </a:endParaRPr>
          </a:p>
          <a:p>
            <a:pPr marL="0" indent="0" algn="ctr">
              <a:lnSpc>
                <a:spcPct val="107000"/>
              </a:lnSpc>
              <a:spcAft>
                <a:spcPts val="800"/>
              </a:spcAft>
              <a:buNone/>
            </a:pPr>
            <a:endParaRPr lang="en-GB" sz="2000" b="1" dirty="0">
              <a:solidFill>
                <a:schemeClr val="tx2"/>
              </a:solidFill>
              <a:latin typeface="Bookman Old Style" pitchFamily="18" charset="0"/>
              <a:cs typeface="Times New Roman" panose="02020603050405020304" pitchFamily="18" charset="0"/>
            </a:endParaRPr>
          </a:p>
          <a:p>
            <a:pPr marL="0" indent="0" algn="just">
              <a:lnSpc>
                <a:spcPct val="107000"/>
              </a:lnSpc>
              <a:spcAft>
                <a:spcPts val="800"/>
              </a:spcAft>
              <a:buFont typeface="Arial" pitchFamily="34" charset="0"/>
              <a:buNone/>
            </a:pPr>
            <a:endParaRPr lang="en-GB" sz="1600" b="1" dirty="0">
              <a:latin typeface="Bookman Old Style" pitchFamily="18" charset="0"/>
              <a:cs typeface="Times New Roman" panose="02020603050405020304" pitchFamily="18"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6083" y="1822420"/>
            <a:ext cx="41338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7131" y="4102164"/>
            <a:ext cx="287813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1695" y="3139836"/>
            <a:ext cx="2084388" cy="273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00507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a:fillRect/>
          </a:stretch>
        </p:blipFill>
        <p:spPr bwMode="auto">
          <a:xfrm>
            <a:off x="8159750" y="6122988"/>
            <a:ext cx="636588" cy="431800"/>
          </a:xfrm>
          <a:prstGeom prst="rect">
            <a:avLst/>
          </a:prstGeom>
          <a:noFill/>
          <a:ln w="9525">
            <a:noFill/>
            <a:miter lim="800000"/>
            <a:headEnd/>
            <a:tailEnd/>
          </a:ln>
        </p:spPr>
      </p:pic>
      <p:sp>
        <p:nvSpPr>
          <p:cNvPr id="8" name="TextBox 3"/>
          <p:cNvSpPr txBox="1">
            <a:spLocks noChangeArrowheads="1"/>
          </p:cNvSpPr>
          <p:nvPr/>
        </p:nvSpPr>
        <p:spPr bwMode="auto">
          <a:xfrm>
            <a:off x="8796338" y="6016626"/>
            <a:ext cx="1439862" cy="600075"/>
          </a:xfrm>
          <a:prstGeom prst="rect">
            <a:avLst/>
          </a:prstGeom>
          <a:noFill/>
          <a:ln w="9525">
            <a:noFill/>
            <a:miter lim="800000"/>
            <a:headEnd/>
            <a:tailEnd/>
          </a:ln>
        </p:spPr>
        <p:txBody>
          <a:bodyPr>
            <a:spAutoFit/>
          </a:bodyPr>
          <a:lstStyle/>
          <a:p>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UfM</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Secretariat</a:t>
            </a:r>
            <a:endParaRPr lang="es-ES_tradnl" sz="1100" dirty="0">
              <a:solidFill>
                <a:srgbClr val="143264"/>
              </a:solidFill>
              <a:latin typeface="Calibri" pitchFamily="34" charset="0"/>
            </a:endParaRPr>
          </a:p>
          <a:p>
            <a:r>
              <a:rPr lang="es-ES_tradnl" sz="1100" dirty="0">
                <a:solidFill>
                  <a:srgbClr val="143264"/>
                </a:solidFill>
                <a:latin typeface="Calibri" pitchFamily="34" charset="0"/>
              </a:rPr>
              <a:t> </a:t>
            </a:r>
            <a:r>
              <a:rPr lang="es-ES_tradnl" sz="1100" dirty="0" err="1">
                <a:solidFill>
                  <a:srgbClr val="143264"/>
                </a:solidFill>
                <a:latin typeface="Calibri" pitchFamily="34" charset="0"/>
              </a:rPr>
              <a:t>is</a:t>
            </a:r>
            <a:r>
              <a:rPr lang="es-ES_tradnl" sz="1100" dirty="0">
                <a:solidFill>
                  <a:srgbClr val="143264"/>
                </a:solidFill>
                <a:latin typeface="Calibri" pitchFamily="34" charset="0"/>
              </a:rPr>
              <a:t> </a:t>
            </a:r>
            <a:r>
              <a:rPr lang="es-ES_tradnl" sz="1100" dirty="0" err="1" smtClean="0">
                <a:solidFill>
                  <a:srgbClr val="143264"/>
                </a:solidFill>
                <a:latin typeface="Calibri" pitchFamily="34" charset="0"/>
              </a:rPr>
              <a:t>co-funded</a:t>
            </a:r>
            <a:r>
              <a:rPr lang="es-ES_tradnl" sz="1100" dirty="0" smtClean="0">
                <a:solidFill>
                  <a:srgbClr val="143264"/>
                </a:solidFill>
                <a:latin typeface="Calibri" pitchFamily="34" charset="0"/>
              </a:rPr>
              <a:t> </a:t>
            </a:r>
            <a:r>
              <a:rPr lang="es-ES_tradnl" sz="1100" dirty="0" err="1">
                <a:solidFill>
                  <a:srgbClr val="143264"/>
                </a:solidFill>
                <a:latin typeface="Calibri" pitchFamily="34" charset="0"/>
              </a:rPr>
              <a:t>by</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EUROPEAN UNION</a:t>
            </a:r>
            <a:endParaRPr lang="es-ES" sz="1100" dirty="0">
              <a:solidFill>
                <a:srgbClr val="143264"/>
              </a:solidFill>
              <a:latin typeface="Calibri" pitchFamily="34" charset="0"/>
            </a:endParaRPr>
          </a:p>
        </p:txBody>
      </p:sp>
      <p:sp>
        <p:nvSpPr>
          <p:cNvPr id="6" name="TextBox 5"/>
          <p:cNvSpPr txBox="1"/>
          <p:nvPr/>
        </p:nvSpPr>
        <p:spPr>
          <a:xfrm>
            <a:off x="-119062" y="278083"/>
            <a:ext cx="12026900" cy="892552"/>
          </a:xfrm>
          <a:prstGeom prst="rect">
            <a:avLst/>
          </a:prstGeom>
          <a:noFill/>
        </p:spPr>
        <p:txBody>
          <a:bodyPr wrap="square" rtlCol="0">
            <a:spAutoFit/>
          </a:bodyPr>
          <a:lstStyle/>
          <a:p>
            <a:pPr algn="ctr"/>
            <a:r>
              <a:rPr lang="en-GB" sz="2400" b="1" dirty="0" smtClean="0">
                <a:solidFill>
                  <a:schemeClr val="tx2"/>
                </a:solidFill>
                <a:latin typeface="Bookman Old Style" pitchFamily="18" charset="0"/>
                <a:ea typeface="Arial" pitchFamily="-108" charset="-52"/>
                <a:cs typeface="Times New Roman" panose="02020603050405020304" pitchFamily="18" charset="0"/>
              </a:rPr>
              <a:t>Share and inform on concrete</a:t>
            </a:r>
            <a:r>
              <a:rPr lang="en-GB" sz="2400" b="1" dirty="0" smtClean="0">
                <a:solidFill>
                  <a:srgbClr val="F79646">
                    <a:lumMod val="75000"/>
                  </a:srgbClr>
                </a:solidFill>
                <a:latin typeface="Bookman Old Style" panose="02050604050505020204" pitchFamily="18" charset="0"/>
              </a:rPr>
              <a:t> </a:t>
            </a:r>
            <a:r>
              <a:rPr lang="en-GB" sz="2400" b="1" dirty="0">
                <a:solidFill>
                  <a:schemeClr val="tx2"/>
                </a:solidFill>
                <a:latin typeface="Bookman Old Style" pitchFamily="18" charset="0"/>
                <a:ea typeface="Arial" pitchFamily="-108" charset="-52"/>
                <a:cs typeface="Times New Roman" panose="02020603050405020304" pitchFamily="18" charset="0"/>
              </a:rPr>
              <a:t>day</a:t>
            </a:r>
            <a:r>
              <a:rPr lang="it-IT" sz="2400" b="1" dirty="0">
                <a:solidFill>
                  <a:schemeClr val="tx2"/>
                </a:solidFill>
                <a:latin typeface="Bookman Old Style" pitchFamily="18" charset="0"/>
                <a:ea typeface="Arial" pitchFamily="-108" charset="-52"/>
                <a:cs typeface="Times New Roman" panose="02020603050405020304" pitchFamily="18" charset="0"/>
              </a:rPr>
              <a:t>-to-day</a:t>
            </a:r>
            <a:r>
              <a:rPr lang="en-GB" sz="2400" b="1" dirty="0">
                <a:solidFill>
                  <a:schemeClr val="tx2"/>
                </a:solidFill>
                <a:latin typeface="Bookman Old Style" pitchFamily="18" charset="0"/>
                <a:ea typeface="Arial" pitchFamily="-108" charset="-52"/>
                <a:cs typeface="Times New Roman" panose="02020603050405020304" pitchFamily="18" charset="0"/>
              </a:rPr>
              <a:t> practices for taking action </a:t>
            </a:r>
            <a:endParaRPr lang="en-GB" sz="2400" b="1" dirty="0" smtClean="0">
              <a:solidFill>
                <a:schemeClr val="tx2"/>
              </a:solidFill>
              <a:latin typeface="Bookman Old Style" pitchFamily="18" charset="0"/>
              <a:ea typeface="Arial" pitchFamily="-108" charset="-52"/>
              <a:cs typeface="Times New Roman" panose="02020603050405020304" pitchFamily="18" charset="0"/>
            </a:endParaRPr>
          </a:p>
          <a:p>
            <a:pPr algn="ctr"/>
            <a:r>
              <a:rPr lang="en-GB" sz="2800" b="1" dirty="0" smtClean="0">
                <a:solidFill>
                  <a:schemeClr val="tx2"/>
                </a:solidFill>
                <a:latin typeface="Bookman Old Style" pitchFamily="18" charset="0"/>
                <a:ea typeface="Arial" pitchFamily="-108" charset="-52"/>
                <a:cs typeface="Times New Roman" panose="02020603050405020304" pitchFamily="18" charset="0"/>
              </a:rPr>
              <a:t> </a:t>
            </a:r>
            <a:endParaRPr lang="en-GB" sz="2800" b="1" dirty="0">
              <a:solidFill>
                <a:schemeClr val="tx2"/>
              </a:solidFill>
              <a:latin typeface="Bookman Old Style" pitchFamily="18" charset="0"/>
              <a:ea typeface="Arial" pitchFamily="-108" charset="-52"/>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0" y="5197735"/>
            <a:ext cx="12192000" cy="1530461"/>
          </a:xfrm>
          <a:prstGeom prst="rect">
            <a:avLst/>
          </a:prstGeom>
          <a:effectLst>
            <a:softEdge rad="63500"/>
          </a:effectLst>
        </p:spPr>
      </p:pic>
      <p:pic>
        <p:nvPicPr>
          <p:cNvPr id="10" name="Picture 9"/>
          <p:cNvPicPr>
            <a:picLocks noChangeAspect="1"/>
          </p:cNvPicPr>
          <p:nvPr/>
        </p:nvPicPr>
        <p:blipFill>
          <a:blip r:embed="rId5"/>
          <a:stretch>
            <a:fillRect/>
          </a:stretch>
        </p:blipFill>
        <p:spPr>
          <a:xfrm>
            <a:off x="570609" y="1578278"/>
            <a:ext cx="5323779" cy="3667783"/>
          </a:xfrm>
          <a:prstGeom prst="rect">
            <a:avLst/>
          </a:prstGeom>
          <a:ln>
            <a:noFill/>
          </a:ln>
          <a:effectLst>
            <a:softEdge rad="112500"/>
          </a:effectLst>
        </p:spPr>
      </p:pic>
      <p:sp>
        <p:nvSpPr>
          <p:cNvPr id="3" name="Rectangle 2"/>
          <p:cNvSpPr/>
          <p:nvPr/>
        </p:nvSpPr>
        <p:spPr>
          <a:xfrm>
            <a:off x="2268537" y="857051"/>
            <a:ext cx="10143432" cy="369332"/>
          </a:xfrm>
          <a:prstGeom prst="rect">
            <a:avLst/>
          </a:prstGeom>
        </p:spPr>
        <p:txBody>
          <a:bodyPr wrap="square">
            <a:spAutoFit/>
          </a:bodyPr>
          <a:lstStyle/>
          <a:p>
            <a:r>
              <a:rPr lang="en-US" dirty="0" smtClean="0">
                <a:solidFill>
                  <a:srgbClr val="0000FF"/>
                </a:solidFill>
                <a:latin typeface="Bookman Old Style" panose="02050604050505020204" pitchFamily="18" charset="0"/>
                <a:ea typeface="Calibri" panose="020F0502020204030204" pitchFamily="34" charset="0"/>
                <a:hlinkClick r:id="rId6"/>
              </a:rPr>
              <a:t>Education for Sustainable Consumption, Behavior and Lifestyles</a:t>
            </a:r>
            <a:endParaRPr lang="en-US" dirty="0" smtClean="0">
              <a:solidFill>
                <a:srgbClr val="0000FF"/>
              </a:solidFill>
              <a:latin typeface="Bookman Old Style" panose="02050604050505020204" pitchFamily="18" charset="0"/>
              <a:ea typeface="Calibri" panose="020F0502020204030204" pitchFamily="34" charset="0"/>
            </a:endParaRP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0253" y="1578278"/>
            <a:ext cx="3093928" cy="361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31805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284" y="527831"/>
            <a:ext cx="12534393" cy="523220"/>
          </a:xfrm>
          <a:prstGeom prst="rect">
            <a:avLst/>
          </a:prstGeom>
          <a:noFill/>
        </p:spPr>
        <p:txBody>
          <a:bodyPr wrap="square" rtlCol="0">
            <a:spAutoFit/>
          </a:bodyPr>
          <a:lstStyle/>
          <a:p>
            <a:pPr algn="ctr"/>
            <a:r>
              <a:rPr lang="it-IT" sz="2800" b="1" dirty="0" smtClean="0">
                <a:solidFill>
                  <a:schemeClr val="tx2"/>
                </a:solidFill>
                <a:latin typeface="Bookman Old Style" pitchFamily="18" charset="0"/>
                <a:ea typeface="Arial" pitchFamily="-108" charset="-52"/>
                <a:cs typeface="Times New Roman" panose="02020603050405020304" pitchFamily="18" charset="0"/>
              </a:rPr>
              <a:t>Synergies within the ML community – regional coordination</a:t>
            </a:r>
            <a:endParaRPr lang="en-GB" sz="2800" b="1" dirty="0">
              <a:solidFill>
                <a:schemeClr val="tx2"/>
              </a:solidFill>
              <a:latin typeface="Bookman Old Style" pitchFamily="18" charset="0"/>
              <a:ea typeface="Arial" pitchFamily="-108" charset="-52"/>
              <a:cs typeface="Times New Roman" panose="02020603050405020304" pitchFamily="18" charset="0"/>
            </a:endParaRPr>
          </a:p>
        </p:txBody>
      </p:sp>
      <p:pic>
        <p:nvPicPr>
          <p:cNvPr id="7" name="Picture 6"/>
          <p:cNvPicPr>
            <a:picLocks noChangeAspect="1"/>
          </p:cNvPicPr>
          <p:nvPr/>
        </p:nvPicPr>
        <p:blipFill>
          <a:blip r:embed="rId3"/>
          <a:srcRect/>
          <a:stretch>
            <a:fillRect/>
          </a:stretch>
        </p:blipFill>
        <p:spPr bwMode="auto">
          <a:xfrm>
            <a:off x="10130584" y="6296396"/>
            <a:ext cx="636588" cy="431800"/>
          </a:xfrm>
          <a:prstGeom prst="rect">
            <a:avLst/>
          </a:prstGeom>
          <a:noFill/>
          <a:ln w="9525">
            <a:noFill/>
            <a:miter lim="800000"/>
            <a:headEnd/>
            <a:tailEnd/>
          </a:ln>
        </p:spPr>
      </p:pic>
      <p:sp>
        <p:nvSpPr>
          <p:cNvPr id="8" name="TextBox 3"/>
          <p:cNvSpPr txBox="1">
            <a:spLocks noChangeArrowheads="1"/>
          </p:cNvSpPr>
          <p:nvPr/>
        </p:nvSpPr>
        <p:spPr bwMode="auto">
          <a:xfrm>
            <a:off x="10767172" y="6190034"/>
            <a:ext cx="1439862" cy="600075"/>
          </a:xfrm>
          <a:prstGeom prst="rect">
            <a:avLst/>
          </a:prstGeom>
          <a:noFill/>
          <a:ln w="9525">
            <a:noFill/>
            <a:miter lim="800000"/>
            <a:headEnd/>
            <a:tailEnd/>
          </a:ln>
        </p:spPr>
        <p:txBody>
          <a:bodyPr>
            <a:spAutoFit/>
          </a:bodyPr>
          <a:lstStyle/>
          <a:p>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UfM</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Secretariat</a:t>
            </a:r>
            <a:endParaRPr lang="es-ES_tradnl" sz="1100" dirty="0">
              <a:solidFill>
                <a:srgbClr val="143264"/>
              </a:solidFill>
              <a:latin typeface="Calibri" pitchFamily="34" charset="0"/>
            </a:endParaRPr>
          </a:p>
          <a:p>
            <a:r>
              <a:rPr lang="es-ES_tradnl" sz="1100" dirty="0">
                <a:solidFill>
                  <a:srgbClr val="143264"/>
                </a:solidFill>
                <a:latin typeface="Calibri" pitchFamily="34" charset="0"/>
              </a:rPr>
              <a:t> </a:t>
            </a:r>
            <a:r>
              <a:rPr lang="es-ES_tradnl" sz="1100" dirty="0" err="1">
                <a:solidFill>
                  <a:srgbClr val="143264"/>
                </a:solidFill>
                <a:latin typeface="Calibri" pitchFamily="34" charset="0"/>
              </a:rPr>
              <a:t>is</a:t>
            </a:r>
            <a:r>
              <a:rPr lang="es-ES_tradnl" sz="1100" dirty="0">
                <a:solidFill>
                  <a:srgbClr val="143264"/>
                </a:solidFill>
                <a:latin typeface="Calibri" pitchFamily="34" charset="0"/>
              </a:rPr>
              <a:t> </a:t>
            </a:r>
            <a:r>
              <a:rPr lang="es-ES_tradnl" sz="1100" dirty="0" err="1" smtClean="0">
                <a:solidFill>
                  <a:srgbClr val="143264"/>
                </a:solidFill>
                <a:latin typeface="Calibri" pitchFamily="34" charset="0"/>
              </a:rPr>
              <a:t>co-funded</a:t>
            </a:r>
            <a:r>
              <a:rPr lang="es-ES_tradnl" sz="1100" dirty="0" smtClean="0">
                <a:solidFill>
                  <a:srgbClr val="143264"/>
                </a:solidFill>
                <a:latin typeface="Calibri" pitchFamily="34" charset="0"/>
              </a:rPr>
              <a:t> </a:t>
            </a:r>
            <a:r>
              <a:rPr lang="es-ES_tradnl" sz="1100" dirty="0" err="1">
                <a:solidFill>
                  <a:srgbClr val="143264"/>
                </a:solidFill>
                <a:latin typeface="Calibri" pitchFamily="34" charset="0"/>
              </a:rPr>
              <a:t>by</a:t>
            </a:r>
            <a:r>
              <a:rPr lang="es-ES_tradnl" sz="1100" dirty="0">
                <a:solidFill>
                  <a:srgbClr val="143264"/>
                </a:solidFill>
                <a:latin typeface="Calibri" pitchFamily="34" charset="0"/>
              </a:rPr>
              <a:t> </a:t>
            </a:r>
            <a:r>
              <a:rPr lang="es-ES_tradnl" sz="1100" dirty="0" err="1">
                <a:solidFill>
                  <a:srgbClr val="143264"/>
                </a:solidFill>
                <a:latin typeface="Calibri" pitchFamily="34" charset="0"/>
              </a:rPr>
              <a:t>the</a:t>
            </a:r>
            <a:r>
              <a:rPr lang="es-ES_tradnl" sz="1100" dirty="0">
                <a:solidFill>
                  <a:srgbClr val="143264"/>
                </a:solidFill>
                <a:latin typeface="Calibri" pitchFamily="34" charset="0"/>
              </a:rPr>
              <a:t> EUROPEAN UNION</a:t>
            </a:r>
            <a:endParaRPr lang="es-ES" sz="1100" dirty="0">
              <a:solidFill>
                <a:srgbClr val="143264"/>
              </a:solidFill>
              <a:latin typeface="Calibri" pitchFamily="34" charset="0"/>
            </a:endParaRPr>
          </a:p>
        </p:txBody>
      </p:sp>
      <p:pic>
        <p:nvPicPr>
          <p:cNvPr id="18" name="Picture 17"/>
          <p:cNvPicPr>
            <a:picLocks noChangeAspect="1"/>
          </p:cNvPicPr>
          <p:nvPr/>
        </p:nvPicPr>
        <p:blipFill>
          <a:blip r:embed="rId4"/>
          <a:stretch>
            <a:fillRect/>
          </a:stretch>
        </p:blipFill>
        <p:spPr>
          <a:xfrm>
            <a:off x="7309373" y="4390535"/>
            <a:ext cx="2497738" cy="2224210"/>
          </a:xfrm>
          <a:prstGeom prst="rect">
            <a:avLst/>
          </a:prstGeom>
          <a:effectLst>
            <a:softEdge rad="63500"/>
          </a:effectLst>
        </p:spPr>
      </p:pic>
      <p:pic>
        <p:nvPicPr>
          <p:cNvPr id="10" name="Picture 9"/>
          <p:cNvPicPr/>
          <p:nvPr/>
        </p:nvPicPr>
        <p:blipFill>
          <a:blip r:embed="rId5" cstate="print"/>
          <a:srcRect/>
          <a:stretch>
            <a:fillRect/>
          </a:stretch>
        </p:blipFill>
        <p:spPr bwMode="auto">
          <a:xfrm>
            <a:off x="163370" y="1229051"/>
            <a:ext cx="4051699" cy="5261020"/>
          </a:xfrm>
          <a:prstGeom prst="rect">
            <a:avLst/>
          </a:prstGeom>
          <a:noFill/>
          <a:ln w="9525">
            <a:noFill/>
            <a:miter lim="800000"/>
            <a:headEnd/>
            <a:tailEnd/>
          </a:ln>
        </p:spPr>
      </p:pic>
      <p:sp>
        <p:nvSpPr>
          <p:cNvPr id="3" name="Rectangle 2"/>
          <p:cNvSpPr/>
          <p:nvPr/>
        </p:nvSpPr>
        <p:spPr>
          <a:xfrm>
            <a:off x="4665353" y="1627212"/>
            <a:ext cx="7302322" cy="2585323"/>
          </a:xfrm>
          <a:prstGeom prst="rect">
            <a:avLst/>
          </a:prstGeom>
        </p:spPr>
        <p:txBody>
          <a:bodyPr wrap="square">
            <a:spAutoFit/>
          </a:bodyPr>
          <a:lstStyle/>
          <a:p>
            <a:pPr marL="285750" indent="-285750" algn="just">
              <a:buFont typeface="Arial" panose="020B0604020202020204" pitchFamily="34" charset="0"/>
              <a:buChar char="•"/>
            </a:pPr>
            <a:r>
              <a:rPr lang="en-US" dirty="0" smtClean="0">
                <a:solidFill>
                  <a:schemeClr val="tx2"/>
                </a:solidFill>
                <a:latin typeface="Bookman Old Style" panose="02050604050505020204" pitchFamily="18" charset="0"/>
              </a:rPr>
              <a:t>Creating </a:t>
            </a:r>
            <a:r>
              <a:rPr lang="en-US" dirty="0">
                <a:solidFill>
                  <a:schemeClr val="tx2"/>
                </a:solidFill>
                <a:latin typeface="Bookman Old Style" panose="02050604050505020204" pitchFamily="18" charset="0"/>
              </a:rPr>
              <a:t>synergies </a:t>
            </a:r>
            <a:r>
              <a:rPr lang="en-US" dirty="0" smtClean="0">
                <a:solidFill>
                  <a:schemeClr val="tx2"/>
                </a:solidFill>
                <a:latin typeface="Bookman Old Style" panose="02050604050505020204" pitchFamily="18" charset="0"/>
              </a:rPr>
              <a:t>between the </a:t>
            </a:r>
            <a:r>
              <a:rPr lang="en-US" dirty="0" err="1">
                <a:solidFill>
                  <a:schemeClr val="tx2"/>
                </a:solidFill>
                <a:latin typeface="Bookman Old Style" panose="02050604050505020204" pitchFamily="18" charset="0"/>
              </a:rPr>
              <a:t>Interreg</a:t>
            </a:r>
            <a:r>
              <a:rPr lang="en-US" dirty="0">
                <a:solidFill>
                  <a:schemeClr val="tx2"/>
                </a:solidFill>
                <a:latin typeface="Bookman Old Style" panose="02050604050505020204" pitchFamily="18" charset="0"/>
              </a:rPr>
              <a:t> Med and to the CBC </a:t>
            </a:r>
            <a:r>
              <a:rPr lang="en-US" dirty="0" err="1" smtClean="0">
                <a:solidFill>
                  <a:schemeClr val="tx2"/>
                </a:solidFill>
                <a:latin typeface="Bookman Old Style" panose="02050604050505020204" pitchFamily="18" charset="0"/>
              </a:rPr>
              <a:t>programmes</a:t>
            </a:r>
            <a:r>
              <a:rPr lang="en-US" dirty="0" smtClean="0">
                <a:solidFill>
                  <a:schemeClr val="tx2"/>
                </a:solidFill>
                <a:latin typeface="Bookman Old Style" panose="02050604050505020204" pitchFamily="18" charset="0"/>
              </a:rPr>
              <a:t>, through </a:t>
            </a:r>
            <a:r>
              <a:rPr lang="en-US" dirty="0">
                <a:solidFill>
                  <a:schemeClr val="tx2"/>
                </a:solidFill>
                <a:latin typeface="Bookman Old Style" panose="02050604050505020204" pitchFamily="18" charset="0"/>
              </a:rPr>
              <a:t>their respective financed projects Plastic Busters MPAs and  </a:t>
            </a:r>
            <a:r>
              <a:rPr lang="en-US" dirty="0" smtClean="0">
                <a:solidFill>
                  <a:schemeClr val="tx2"/>
                </a:solidFill>
                <a:latin typeface="Bookman Old Style" panose="02050604050505020204" pitchFamily="18" charset="0"/>
              </a:rPr>
              <a:t>COMMON projects;</a:t>
            </a:r>
          </a:p>
          <a:p>
            <a:pPr algn="just"/>
            <a:endParaRPr lang="en-US" dirty="0" smtClean="0">
              <a:solidFill>
                <a:schemeClr val="tx2"/>
              </a:solidFill>
              <a:latin typeface="Bookman Old Style" panose="02050604050505020204" pitchFamily="18" charset="0"/>
            </a:endParaRPr>
          </a:p>
          <a:p>
            <a:pPr marL="285750" indent="-285750" algn="just">
              <a:buFont typeface="Arial" panose="020B0604020202020204" pitchFamily="34" charset="0"/>
              <a:buChar char="•"/>
            </a:pPr>
            <a:r>
              <a:rPr lang="en-US" dirty="0" smtClean="0">
                <a:solidFill>
                  <a:schemeClr val="tx2"/>
                </a:solidFill>
                <a:latin typeface="Bookman Old Style" panose="02050604050505020204" pitchFamily="18" charset="0"/>
              </a:rPr>
              <a:t>Bringing </a:t>
            </a:r>
            <a:r>
              <a:rPr lang="en-US" dirty="0">
                <a:solidFill>
                  <a:schemeClr val="tx2"/>
                </a:solidFill>
                <a:latin typeface="Bookman Old Style" panose="02050604050505020204" pitchFamily="18" charset="0"/>
              </a:rPr>
              <a:t>together other key players and projects from both the North and the South of the </a:t>
            </a:r>
            <a:r>
              <a:rPr lang="en-US" dirty="0" smtClean="0">
                <a:solidFill>
                  <a:schemeClr val="tx2"/>
                </a:solidFill>
                <a:latin typeface="Bookman Old Style" panose="02050604050505020204" pitchFamily="18" charset="0"/>
              </a:rPr>
              <a:t>region to </a:t>
            </a:r>
            <a:r>
              <a:rPr lang="en-US" dirty="0">
                <a:solidFill>
                  <a:schemeClr val="tx2"/>
                </a:solidFill>
                <a:latin typeface="Bookman Old Style" panose="02050604050505020204" pitchFamily="18" charset="0"/>
              </a:rPr>
              <a:t>set the basis for further operational synergies, dynamic cross-fertilization and capitalization processes in order to consolidate the fight against marine litter throughout the region</a:t>
            </a:r>
          </a:p>
        </p:txBody>
      </p:sp>
    </p:spTree>
    <p:extLst>
      <p:ext uri="{BB962C8B-B14F-4D97-AF65-F5344CB8AC3E}">
        <p14:creationId xmlns:p14="http://schemas.microsoft.com/office/powerpoint/2010/main" val="328012662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95" y="525839"/>
            <a:ext cx="8229600" cy="432048"/>
          </a:xfrm>
        </p:spPr>
        <p:txBody>
          <a:bodyPr>
            <a:normAutofit fontScale="90000"/>
          </a:bodyPr>
          <a:lstStyle/>
          <a:p>
            <a:pPr algn="ctr"/>
            <a:r>
              <a:rPr lang="en-GB" dirty="0">
                <a:latin typeface="Bookman Old Style" panose="02050604050505020204" pitchFamily="18" charset="0"/>
              </a:rPr>
              <a:t>24th Meeting of the </a:t>
            </a:r>
            <a:r>
              <a:rPr lang="en-GB" dirty="0" smtClean="0">
                <a:latin typeface="Bookman Old Style" panose="02050604050505020204" pitchFamily="18" charset="0"/>
              </a:rPr>
              <a:t/>
            </a:r>
            <a:br>
              <a:rPr lang="en-GB" dirty="0" smtClean="0">
                <a:latin typeface="Bookman Old Style" panose="02050604050505020204" pitchFamily="18" charset="0"/>
              </a:rPr>
            </a:br>
            <a:r>
              <a:rPr lang="en-GB" dirty="0" smtClean="0">
                <a:latin typeface="Bookman Old Style" panose="02050604050505020204" pitchFamily="18" charset="0"/>
              </a:rPr>
              <a:t>Euro-Mediterranean </a:t>
            </a:r>
            <a:r>
              <a:rPr lang="en-GB" dirty="0">
                <a:latin typeface="Bookman Old Style" panose="02050604050505020204" pitchFamily="18" charset="0"/>
              </a:rPr>
              <a:t>Group of Senior Officials in Research and Innovation </a:t>
            </a:r>
            <a:r>
              <a:rPr lang="en-GB" dirty="0" smtClean="0">
                <a:latin typeface="Bookman Old Style" panose="02050604050505020204" pitchFamily="18" charset="0"/>
              </a:rPr>
              <a:t> - </a:t>
            </a:r>
            <a:r>
              <a:rPr lang="en-GB" dirty="0">
                <a:solidFill>
                  <a:srgbClr val="2C478D"/>
                </a:solidFill>
                <a:latin typeface="Bookman Old Style" panose="02050604050505020204" pitchFamily="18" charset="0"/>
                <a:ea typeface="Calibri"/>
                <a:cs typeface="Arial"/>
              </a:rPr>
              <a:t>25 November </a:t>
            </a:r>
            <a:r>
              <a:rPr lang="en-GB" dirty="0" smtClean="0">
                <a:solidFill>
                  <a:srgbClr val="2C478D"/>
                </a:solidFill>
                <a:latin typeface="Bookman Old Style" panose="02050604050505020204" pitchFamily="18" charset="0"/>
                <a:ea typeface="Calibri"/>
                <a:cs typeface="Arial"/>
              </a:rPr>
              <a:t>2019, Barcelona</a:t>
            </a:r>
            <a:endParaRPr lang="es-ES" dirty="0">
              <a:latin typeface="Bookman Old Style" panose="02050604050505020204" pitchFamily="18" charset="0"/>
            </a:endParaRPr>
          </a:p>
        </p:txBody>
      </p:sp>
      <p:sp>
        <p:nvSpPr>
          <p:cNvPr id="3" name="TextBox 2"/>
          <p:cNvSpPr txBox="1"/>
          <p:nvPr/>
        </p:nvSpPr>
        <p:spPr>
          <a:xfrm>
            <a:off x="435548" y="1410355"/>
            <a:ext cx="10311000" cy="5201424"/>
          </a:xfrm>
          <a:prstGeom prst="rect">
            <a:avLst/>
          </a:prstGeom>
          <a:noFill/>
        </p:spPr>
        <p:txBody>
          <a:bodyPr wrap="square" rtlCol="0">
            <a:spAutoFit/>
          </a:bodyPr>
          <a:lstStyle/>
          <a:p>
            <a:endParaRPr lang="en-GB" sz="1400" dirty="0">
              <a:solidFill>
                <a:prstClr val="black"/>
              </a:solidFill>
              <a:latin typeface="Calibri"/>
              <a:ea typeface="Calibri"/>
              <a:cs typeface="Arial"/>
            </a:endParaRPr>
          </a:p>
          <a:p>
            <a:pPr marL="285750" indent="-285750" algn="just">
              <a:buFont typeface="Arial" panose="020B0604020202020204" pitchFamily="34" charset="0"/>
              <a:buChar char="•"/>
            </a:pPr>
            <a:r>
              <a:rPr lang="en-US" sz="1600" dirty="0">
                <a:solidFill>
                  <a:schemeClr val="tx2"/>
                </a:solidFill>
                <a:latin typeface="Bookman Old Style" panose="02050604050505020204" pitchFamily="18" charset="0"/>
                <a:ea typeface="Calibri"/>
                <a:cs typeface="Arial"/>
              </a:rPr>
              <a:t>The 24th meeting of the EU-Med Group of Senior Officials (EU-Med GSO) in Research and Innovation took place at the headquarters of the Union for the Mediterranean (UfM) in Barcelona on 25 November 2019 in presence of UfM country representatives and partners of EU-funded projects with a focus on the Mediterranean. </a:t>
            </a:r>
            <a:endParaRPr lang="en-US" sz="1600" dirty="0">
              <a:solidFill>
                <a:schemeClr val="tx2"/>
              </a:solidFill>
              <a:latin typeface="Bookman Old Style" panose="02050604050505020204" pitchFamily="18" charset="0"/>
              <a:ea typeface="Calibri"/>
              <a:cs typeface="Arial"/>
            </a:endParaRPr>
          </a:p>
          <a:p>
            <a:pPr marL="285750" indent="-285750" algn="just">
              <a:buFont typeface="Arial" panose="020B0604020202020204" pitchFamily="34" charset="0"/>
              <a:buChar char="•"/>
            </a:pPr>
            <a:endParaRPr lang="en-US" sz="1600" dirty="0">
              <a:solidFill>
                <a:schemeClr val="tx2"/>
              </a:solidFill>
              <a:latin typeface="Bookman Old Style" panose="02050604050505020204" pitchFamily="18" charset="0"/>
              <a:ea typeface="Calibri"/>
              <a:cs typeface="Arial"/>
            </a:endParaRPr>
          </a:p>
          <a:p>
            <a:pPr marL="285750" indent="-285750" algn="just">
              <a:buFont typeface="Arial" panose="020B0604020202020204" pitchFamily="34" charset="0"/>
              <a:buChar char="•"/>
            </a:pPr>
            <a:r>
              <a:rPr lang="en-US" sz="1600" dirty="0">
                <a:solidFill>
                  <a:schemeClr val="tx2"/>
                </a:solidFill>
                <a:latin typeface="Bookman Old Style" panose="02050604050505020204" pitchFamily="18" charset="0"/>
                <a:ea typeface="Calibri"/>
                <a:cs typeface="Arial"/>
              </a:rPr>
              <a:t>First time meeting since the establishment of the BLUEMED Working Group</a:t>
            </a:r>
            <a:endParaRPr lang="en-GB" sz="1600" dirty="0">
              <a:solidFill>
                <a:schemeClr val="tx2"/>
              </a:solidFill>
              <a:latin typeface="Bookman Old Style" panose="02050604050505020204" pitchFamily="18" charset="0"/>
              <a:ea typeface="Calibri"/>
              <a:cs typeface="Arial"/>
            </a:endParaRPr>
          </a:p>
          <a:p>
            <a:pPr algn="just"/>
            <a:endParaRPr lang="en-GB" sz="1600" dirty="0">
              <a:solidFill>
                <a:schemeClr val="tx2"/>
              </a:solidFill>
              <a:latin typeface="Bookman Old Style" panose="02050604050505020204" pitchFamily="18" charset="0"/>
              <a:ea typeface="Calibri"/>
              <a:cs typeface="Arial"/>
            </a:endParaRPr>
          </a:p>
          <a:p>
            <a:pPr marL="285750" indent="-285750" algn="just">
              <a:buFont typeface="Arial" panose="020B0604020202020204" pitchFamily="34" charset="0"/>
              <a:buChar char="•"/>
            </a:pPr>
            <a:r>
              <a:rPr lang="en-US" sz="1600" dirty="0">
                <a:solidFill>
                  <a:schemeClr val="tx2"/>
                </a:solidFill>
                <a:latin typeface="Bookman Old Style" panose="02050604050505020204" pitchFamily="18" charset="0"/>
                <a:ea typeface="Calibri"/>
                <a:cs typeface="Arial"/>
              </a:rPr>
              <a:t>Note was taken </a:t>
            </a:r>
            <a:r>
              <a:rPr lang="en-US" sz="1600" dirty="0">
                <a:solidFill>
                  <a:schemeClr val="tx2"/>
                </a:solidFill>
                <a:latin typeface="Bookman Old Style" panose="02050604050505020204" pitchFamily="18" charset="0"/>
                <a:ea typeface="Calibri"/>
                <a:cs typeface="Arial"/>
              </a:rPr>
              <a:t>of the progress achieved since the singing of the Valletta Ministerial Declaration (May 2017), notably </a:t>
            </a:r>
            <a:r>
              <a:rPr lang="en-US" sz="1600" dirty="0">
                <a:solidFill>
                  <a:schemeClr val="tx2"/>
                </a:solidFill>
                <a:latin typeface="Bookman Old Style" panose="02050604050505020204" pitchFamily="18" charset="0"/>
                <a:ea typeface="Calibri"/>
                <a:cs typeface="Arial"/>
              </a:rPr>
              <a:t>in:</a:t>
            </a:r>
          </a:p>
          <a:p>
            <a:pPr algn="just"/>
            <a:endParaRPr lang="en-US" sz="1600" dirty="0">
              <a:solidFill>
                <a:schemeClr val="tx2"/>
              </a:solidFill>
              <a:latin typeface="Bookman Old Style" panose="02050604050505020204" pitchFamily="18" charset="0"/>
              <a:ea typeface="Calibri"/>
              <a:cs typeface="Arial"/>
            </a:endParaRPr>
          </a:p>
          <a:p>
            <a:pPr marL="742950" lvl="1" indent="-285750" algn="just">
              <a:buFont typeface="Courier New" panose="02070309020205020404" pitchFamily="49" charset="0"/>
              <a:buChar char="o"/>
            </a:pPr>
            <a:r>
              <a:rPr lang="en-US" sz="1600" dirty="0">
                <a:solidFill>
                  <a:schemeClr val="tx2"/>
                </a:solidFill>
                <a:latin typeface="Bookman Old Style" panose="02050604050505020204" pitchFamily="18" charset="0"/>
                <a:ea typeface="Calibri"/>
                <a:cs typeface="Arial"/>
              </a:rPr>
              <a:t>The </a:t>
            </a:r>
            <a:r>
              <a:rPr lang="en-US" sz="1600" dirty="0">
                <a:solidFill>
                  <a:schemeClr val="tx2"/>
                </a:solidFill>
                <a:latin typeface="Bookman Old Style" panose="02050604050505020204" pitchFamily="18" charset="0"/>
                <a:ea typeface="Calibri"/>
                <a:cs typeface="Arial"/>
              </a:rPr>
              <a:t>BLUEMED Initiative and Ocean Research; especially the positive contributions of the BLUEMED pilot project, For a Plastic-free Healthy Mediterranean Sea, towards </a:t>
            </a:r>
            <a:r>
              <a:rPr lang="en-US" sz="1600" dirty="0" err="1">
                <a:solidFill>
                  <a:schemeClr val="tx2"/>
                </a:solidFill>
                <a:latin typeface="Bookman Old Style" panose="02050604050505020204" pitchFamily="18" charset="0"/>
                <a:ea typeface="Calibri"/>
                <a:cs typeface="Arial"/>
              </a:rPr>
              <a:t>mobilising</a:t>
            </a:r>
            <a:r>
              <a:rPr lang="en-US" sz="1600" dirty="0">
                <a:solidFill>
                  <a:schemeClr val="tx2"/>
                </a:solidFill>
                <a:latin typeface="Bookman Old Style" panose="02050604050505020204" pitchFamily="18" charset="0"/>
                <a:ea typeface="Calibri"/>
                <a:cs typeface="Arial"/>
              </a:rPr>
              <a:t> key actors and partners from both shores of the Mediterranean for tackling plastic pollution. Participants also take note of the current opportunities for joining the Working Group on BLUEMED, for which nominations are still open for those Member States wishing to </a:t>
            </a:r>
            <a:r>
              <a:rPr lang="en-US" sz="1600" dirty="0">
                <a:solidFill>
                  <a:schemeClr val="tx2"/>
                </a:solidFill>
                <a:latin typeface="Bookman Old Style" panose="02050604050505020204" pitchFamily="18" charset="0"/>
                <a:ea typeface="Calibri"/>
                <a:cs typeface="Arial"/>
              </a:rPr>
              <a:t>join.</a:t>
            </a:r>
          </a:p>
          <a:p>
            <a:pPr marL="742950" lvl="1" indent="-285750" algn="just">
              <a:buFont typeface="Courier New" panose="02070309020205020404" pitchFamily="49" charset="0"/>
              <a:buChar char="o"/>
            </a:pPr>
            <a:endParaRPr lang="en-US" sz="1600" dirty="0">
              <a:solidFill>
                <a:schemeClr val="tx2"/>
              </a:solidFill>
              <a:latin typeface="Bookman Old Style" panose="02050604050505020204" pitchFamily="18" charset="0"/>
              <a:ea typeface="Calibri"/>
              <a:cs typeface="Arial"/>
            </a:endParaRPr>
          </a:p>
          <a:p>
            <a:pPr marL="285750" indent="-285750" algn="just">
              <a:buFont typeface="Arial" panose="020B0604020202020204" pitchFamily="34" charset="0"/>
              <a:buChar char="•"/>
            </a:pPr>
            <a:r>
              <a:rPr lang="en-US" sz="1600" dirty="0" smtClean="0">
                <a:solidFill>
                  <a:schemeClr val="tx2"/>
                </a:solidFill>
                <a:latin typeface="Bookman Old Style" panose="02050604050505020204" pitchFamily="18" charset="0"/>
                <a:ea typeface="Calibri"/>
                <a:cs typeface="Arial"/>
              </a:rPr>
              <a:t>As </a:t>
            </a:r>
            <a:r>
              <a:rPr lang="en-US" sz="1600" dirty="0">
                <a:solidFill>
                  <a:schemeClr val="tx2"/>
                </a:solidFill>
                <a:latin typeface="Bookman Old Style" panose="02050604050505020204" pitchFamily="18" charset="0"/>
                <a:ea typeface="Calibri"/>
                <a:cs typeface="Arial"/>
              </a:rPr>
              <a:t>follow-up BLUEMED Working Group will participate in the Virtual Meeting of the GSO Secretariat on 27 January 2020 for </a:t>
            </a:r>
            <a:r>
              <a:rPr lang="en-US" sz="1600" dirty="0">
                <a:solidFill>
                  <a:schemeClr val="tx2"/>
                </a:solidFill>
                <a:latin typeface="Bookman Old Style" panose="02050604050505020204" pitchFamily="18" charset="0"/>
                <a:ea typeface="Calibri"/>
                <a:cs typeface="Arial"/>
              </a:rPr>
              <a:t>discussing </a:t>
            </a:r>
            <a:r>
              <a:rPr lang="en-US" sz="1600" dirty="0">
                <a:solidFill>
                  <a:schemeClr val="tx2"/>
                </a:solidFill>
                <a:latin typeface="Bookman Old Style" panose="02050604050505020204" pitchFamily="18" charset="0"/>
                <a:ea typeface="Calibri"/>
                <a:cs typeface="Arial"/>
              </a:rPr>
              <a:t>opportunities on Research &amp; Innovation field for </a:t>
            </a:r>
            <a:r>
              <a:rPr lang="en-US" sz="1600" dirty="0">
                <a:solidFill>
                  <a:schemeClr val="tx2"/>
                </a:solidFill>
                <a:latin typeface="Bookman Old Style" panose="02050604050505020204" pitchFamily="18" charset="0"/>
                <a:ea typeface="Calibri"/>
                <a:cs typeface="Arial"/>
              </a:rPr>
              <a:t>youth in the Mediterranean </a:t>
            </a:r>
            <a:r>
              <a:rPr lang="en-US" sz="1600" dirty="0">
                <a:solidFill>
                  <a:schemeClr val="tx2"/>
                </a:solidFill>
                <a:latin typeface="Bookman Old Style" panose="02050604050505020204" pitchFamily="18" charset="0"/>
                <a:ea typeface="Calibri"/>
                <a:cs typeface="Arial"/>
              </a:rPr>
              <a:t>region and preparing agenda points for the 25</a:t>
            </a:r>
            <a:r>
              <a:rPr lang="en-US" sz="1600" baseline="30000" dirty="0">
                <a:solidFill>
                  <a:schemeClr val="tx2"/>
                </a:solidFill>
                <a:latin typeface="Bookman Old Style" panose="02050604050505020204" pitchFamily="18" charset="0"/>
                <a:ea typeface="Calibri"/>
                <a:cs typeface="Arial"/>
              </a:rPr>
              <a:t>th</a:t>
            </a:r>
            <a:r>
              <a:rPr lang="en-US" sz="1600" dirty="0">
                <a:solidFill>
                  <a:schemeClr val="tx2"/>
                </a:solidFill>
                <a:latin typeface="Bookman Old Style" panose="02050604050505020204" pitchFamily="18" charset="0"/>
                <a:ea typeface="Calibri"/>
                <a:cs typeface="Arial"/>
              </a:rPr>
              <a:t> GSO Meeting</a:t>
            </a:r>
            <a:endParaRPr lang="es-ES" sz="1600" dirty="0">
              <a:solidFill>
                <a:schemeClr val="tx2"/>
              </a:solidFill>
              <a:latin typeface="Bookman Old Style" panose="02050604050505020204" pitchFamily="18" charset="0"/>
              <a:cs typeface="Calibri" pitchFamily="34" charset="0"/>
            </a:endParaRPr>
          </a:p>
          <a:p>
            <a:pPr marL="285750" indent="-285750">
              <a:buFont typeface="Arial" panose="020B0604020202020204" pitchFamily="34" charset="0"/>
              <a:buChar char="•"/>
            </a:pPr>
            <a:endParaRPr lang="es-ES" sz="1400" b="1" dirty="0">
              <a:solidFill>
                <a:srgbClr val="143264"/>
              </a:solidFill>
              <a:latin typeface="Calibri" pitchFamily="34" charset="0"/>
              <a:cs typeface="Calibri" pitchFamily="34" charset="0"/>
            </a:endParaRPr>
          </a:p>
        </p:txBody>
      </p:sp>
    </p:spTree>
    <p:extLst>
      <p:ext uri="{BB962C8B-B14F-4D97-AF65-F5344CB8AC3E}">
        <p14:creationId xmlns:p14="http://schemas.microsoft.com/office/powerpoint/2010/main" val="198355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916637E-B5F0-46D0-A617-264A1489CFCC}" type="slidenum">
              <a:rPr lang="es-ES">
                <a:latin typeface="Calibri"/>
              </a:rPr>
              <a:pPr/>
              <a:t>9</a:t>
            </a:fld>
            <a:endParaRPr lang="es-ES" dirty="0">
              <a:latin typeface="Calibri"/>
            </a:endParaRP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13" y="6258463"/>
            <a:ext cx="1775047" cy="457695"/>
          </a:xfrm>
          <a:prstGeom prst="rect">
            <a:avLst/>
          </a:prstGeom>
          <a:solidFill>
            <a:srgbClr val="5B9BD5"/>
          </a:solidFill>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67608" y="6228388"/>
            <a:ext cx="1671090" cy="515389"/>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81420" y="6258463"/>
            <a:ext cx="548878" cy="555857"/>
          </a:xfrm>
          <a:prstGeom prst="rect">
            <a:avLst/>
          </a:prstGeom>
        </p:spPr>
      </p:pic>
      <p:sp>
        <p:nvSpPr>
          <p:cNvPr id="7" name="TextBox 6"/>
          <p:cNvSpPr txBox="1"/>
          <p:nvPr/>
        </p:nvSpPr>
        <p:spPr>
          <a:xfrm>
            <a:off x="8630298" y="6374444"/>
            <a:ext cx="1786182" cy="369332"/>
          </a:xfrm>
          <a:prstGeom prst="rect">
            <a:avLst/>
          </a:prstGeom>
          <a:noFill/>
        </p:spPr>
        <p:txBody>
          <a:bodyPr wrap="square" rtlCol="0">
            <a:spAutoFit/>
          </a:bodyPr>
          <a:lstStyle/>
          <a:p>
            <a:r>
              <a:rPr lang="en-US" sz="900" b="1" dirty="0">
                <a:solidFill>
                  <a:prstClr val="black"/>
                </a:solidFill>
                <a:latin typeface="Calibri"/>
              </a:rPr>
              <a:t>The Hashemite </a:t>
            </a:r>
            <a:br>
              <a:rPr lang="en-US" sz="900" b="1" dirty="0">
                <a:solidFill>
                  <a:prstClr val="black"/>
                </a:solidFill>
                <a:latin typeface="Calibri"/>
              </a:rPr>
            </a:br>
            <a:r>
              <a:rPr lang="en-US" sz="900" b="1" dirty="0">
                <a:solidFill>
                  <a:prstClr val="black"/>
                </a:solidFill>
                <a:latin typeface="Calibri"/>
              </a:rPr>
              <a:t>Kingdom of Jordan</a:t>
            </a:r>
            <a:endParaRPr lang="es-ES" sz="900" dirty="0">
              <a:solidFill>
                <a:prstClr val="black"/>
              </a:solidFill>
              <a:latin typeface="Calibri"/>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665" y="620689"/>
            <a:ext cx="54435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2C74FFF-C748-473E-9047-2963B935A89F}"/>
              </a:ext>
            </a:extLst>
          </p:cNvPr>
          <p:cNvSpPr txBox="1"/>
          <p:nvPr/>
        </p:nvSpPr>
        <p:spPr>
          <a:xfrm>
            <a:off x="2431292" y="4800601"/>
            <a:ext cx="7164351" cy="1200329"/>
          </a:xfrm>
          <a:prstGeom prst="rect">
            <a:avLst/>
          </a:prstGeom>
          <a:noFill/>
        </p:spPr>
        <p:txBody>
          <a:bodyPr wrap="square" rtlCol="0">
            <a:spAutoFit/>
          </a:bodyPr>
          <a:lstStyle/>
          <a:p>
            <a:pPr algn="ctr"/>
            <a:r>
              <a:rPr lang="es-ES" sz="2400" b="1" dirty="0">
                <a:solidFill>
                  <a:srgbClr val="143264"/>
                </a:solidFill>
                <a:latin typeface="Baskerville Old Face" panose="02020602080505020303" pitchFamily="18" charset="0"/>
                <a:cs typeface="Calibri" pitchFamily="34" charset="0"/>
                <a:hlinkClick r:id="rId7"/>
              </a:rPr>
              <a:t>alessandra.sensi@ufmsecretariat.org</a:t>
            </a:r>
            <a:endParaRPr lang="es-ES" sz="2400" b="1" dirty="0">
              <a:solidFill>
                <a:srgbClr val="143264"/>
              </a:solidFill>
              <a:latin typeface="Baskerville Old Face" panose="02020602080505020303" pitchFamily="18" charset="0"/>
              <a:cs typeface="Calibri" pitchFamily="34" charset="0"/>
            </a:endParaRPr>
          </a:p>
          <a:p>
            <a:pPr algn="ctr"/>
            <a:r>
              <a:rPr lang="es-ES" sz="2400" b="1" dirty="0">
                <a:solidFill>
                  <a:srgbClr val="143264"/>
                </a:solidFill>
                <a:latin typeface="Baskerville Old Face" panose="02020602080505020303" pitchFamily="18" charset="0"/>
                <a:cs typeface="Calibri" pitchFamily="34" charset="0"/>
              </a:rPr>
              <a:t>Head of Sector – Environment and Blue Economy</a:t>
            </a:r>
          </a:p>
          <a:p>
            <a:pPr algn="ctr"/>
            <a:r>
              <a:rPr lang="es-ES" sz="2400" b="1" dirty="0">
                <a:solidFill>
                  <a:srgbClr val="143264"/>
                </a:solidFill>
                <a:latin typeface="Baskerville Old Face" panose="02020602080505020303" pitchFamily="18" charset="0"/>
                <a:cs typeface="Calibri" pitchFamily="34" charset="0"/>
              </a:rPr>
              <a:t>Secretariat of </a:t>
            </a:r>
            <a:r>
              <a:rPr lang="es-ES" sz="2400" b="1" dirty="0" err="1">
                <a:solidFill>
                  <a:srgbClr val="143264"/>
                </a:solidFill>
                <a:latin typeface="Baskerville Old Face" panose="02020602080505020303" pitchFamily="18" charset="0"/>
                <a:cs typeface="Calibri" pitchFamily="34" charset="0"/>
              </a:rPr>
              <a:t>the</a:t>
            </a:r>
            <a:r>
              <a:rPr lang="es-ES" sz="2400" b="1" dirty="0">
                <a:solidFill>
                  <a:srgbClr val="143264"/>
                </a:solidFill>
                <a:latin typeface="Baskerville Old Face" panose="02020602080505020303" pitchFamily="18" charset="0"/>
                <a:cs typeface="Calibri" pitchFamily="34" charset="0"/>
              </a:rPr>
              <a:t> </a:t>
            </a:r>
            <a:r>
              <a:rPr lang="es-ES" sz="2400" b="1" dirty="0" err="1">
                <a:solidFill>
                  <a:srgbClr val="143264"/>
                </a:solidFill>
                <a:latin typeface="Baskerville Old Face" panose="02020602080505020303" pitchFamily="18" charset="0"/>
                <a:cs typeface="Calibri" pitchFamily="34" charset="0"/>
              </a:rPr>
              <a:t>Union</a:t>
            </a:r>
            <a:r>
              <a:rPr lang="es-ES" sz="2400" b="1" dirty="0">
                <a:solidFill>
                  <a:srgbClr val="143264"/>
                </a:solidFill>
                <a:latin typeface="Baskerville Old Face" panose="02020602080505020303" pitchFamily="18" charset="0"/>
                <a:cs typeface="Calibri" pitchFamily="34" charset="0"/>
              </a:rPr>
              <a:t> </a:t>
            </a:r>
            <a:r>
              <a:rPr lang="es-ES" sz="2400" b="1" dirty="0" err="1">
                <a:solidFill>
                  <a:srgbClr val="143264"/>
                </a:solidFill>
                <a:latin typeface="Baskerville Old Face" panose="02020602080505020303" pitchFamily="18" charset="0"/>
                <a:cs typeface="Calibri" pitchFamily="34" charset="0"/>
              </a:rPr>
              <a:t>for</a:t>
            </a:r>
            <a:r>
              <a:rPr lang="es-ES" sz="2400" b="1" dirty="0">
                <a:solidFill>
                  <a:srgbClr val="143264"/>
                </a:solidFill>
                <a:latin typeface="Baskerville Old Face" panose="02020602080505020303" pitchFamily="18" charset="0"/>
                <a:cs typeface="Calibri" pitchFamily="34" charset="0"/>
              </a:rPr>
              <a:t> </a:t>
            </a:r>
            <a:r>
              <a:rPr lang="es-ES" sz="2400" b="1" dirty="0" err="1">
                <a:solidFill>
                  <a:srgbClr val="143264"/>
                </a:solidFill>
                <a:latin typeface="Baskerville Old Face" panose="02020602080505020303" pitchFamily="18" charset="0"/>
                <a:cs typeface="Calibri" pitchFamily="34" charset="0"/>
              </a:rPr>
              <a:t>the</a:t>
            </a:r>
            <a:r>
              <a:rPr lang="es-ES" sz="2400" b="1" dirty="0">
                <a:solidFill>
                  <a:srgbClr val="143264"/>
                </a:solidFill>
                <a:latin typeface="Baskerville Old Face" panose="02020602080505020303" pitchFamily="18" charset="0"/>
                <a:cs typeface="Calibri" pitchFamily="34" charset="0"/>
              </a:rPr>
              <a:t> </a:t>
            </a:r>
            <a:r>
              <a:rPr lang="es-ES" sz="2400" b="1" dirty="0" err="1">
                <a:solidFill>
                  <a:srgbClr val="143264"/>
                </a:solidFill>
                <a:latin typeface="Baskerville Old Face" panose="02020602080505020303" pitchFamily="18" charset="0"/>
                <a:cs typeface="Calibri" pitchFamily="34" charset="0"/>
              </a:rPr>
              <a:t>Mediterranean</a:t>
            </a:r>
            <a:endParaRPr lang="en-US" sz="2400" b="1" dirty="0">
              <a:solidFill>
                <a:srgbClr val="143264"/>
              </a:solidFill>
              <a:latin typeface="Baskerville Old Face" panose="02020602080505020303" pitchFamily="18" charset="0"/>
              <a:cs typeface="Calibri" pitchFamily="34" charset="0"/>
            </a:endParaRPr>
          </a:p>
        </p:txBody>
      </p:sp>
      <p:pic>
        <p:nvPicPr>
          <p:cNvPr id="10" name="Picture 9">
            <a:extLst>
              <a:ext uri="{FF2B5EF4-FFF2-40B4-BE49-F238E27FC236}">
                <a16:creationId xmlns:a16="http://schemas.microsoft.com/office/drawing/2014/main" id="{09F98157-98A2-41BA-9EC8-438EB0AE67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143125"/>
            <a:ext cx="4572000" cy="2571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16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UfM M4J clean version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smtClean="0">
            <a:solidFill>
              <a:srgbClr val="143264"/>
            </a:solidFill>
            <a:latin typeface="Calibri" pitchFamily="34" charset="0"/>
            <a:cs typeface="Calibri" pitchFamily="34" charset="0"/>
          </a:defRPr>
        </a:defPPr>
      </a:lstStyle>
    </a:txDef>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smtClean="0">
            <a:solidFill>
              <a:srgbClr val="143264"/>
            </a:solidFill>
            <a:latin typeface="Calibri" pitchFamily="34" charset="0"/>
            <a:cs typeface="Calibri" pitchFamily="34" charset="0"/>
          </a:defRPr>
        </a:defPPr>
      </a:lstStyle>
    </a:txDef>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b="1" dirty="0" smtClean="0">
            <a:solidFill>
              <a:srgbClr val="143264"/>
            </a:solidFill>
            <a:latin typeface="Calibri" pitchFamily="34" charset="0"/>
            <a:cs typeface="Calibri"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695</Words>
  <Application>Microsoft Office PowerPoint</Application>
  <PresentationFormat>Widescreen</PresentationFormat>
  <Paragraphs>112</Paragraphs>
  <Slides>9</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Arial</vt:lpstr>
      <vt:lpstr>Baskerville Old Face</vt:lpstr>
      <vt:lpstr>Bookman Old Style</vt:lpstr>
      <vt:lpstr>Calibri</vt:lpstr>
      <vt:lpstr>Courier New</vt:lpstr>
      <vt:lpstr>Helvetica</vt:lpstr>
      <vt:lpstr>Times New Roman</vt:lpstr>
      <vt:lpstr>Wingdings</vt:lpstr>
      <vt:lpstr>UfM M4J clean version v1</vt:lpstr>
      <vt:lpstr>1_Tema de Office</vt:lpstr>
      <vt:lpstr>2_Tema de Office</vt:lpstr>
      <vt:lpstr>3_Tema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24th Meeting of the  Euro-Mediterranean Group of Senior Officials in Research and Innovation  - 25 November 2019, Barcelona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Lanza</dc:creator>
  <cp:lastModifiedBy>Alessandra Sensi</cp:lastModifiedBy>
  <cp:revision>40</cp:revision>
  <dcterms:created xsi:type="dcterms:W3CDTF">2020-01-14T13:46:38Z</dcterms:created>
  <dcterms:modified xsi:type="dcterms:W3CDTF">2020-01-17T14:26:06Z</dcterms:modified>
</cp:coreProperties>
</file>