
<file path=[Content_Types].xml><?xml version="1.0" encoding="utf-8"?>
<Types xmlns="http://schemas.openxmlformats.org/package/2006/content-types">
  <Default Extension="xml" ContentType="application/xml"/>
  <Default Extension="(null)" ContentType="image/x-emf"/>
  <Default Extension="jpg" ContentType="image/jpeg"/>
  <Default Extension="jpeg" ContentType="image/jpeg"/>
  <Default Extension="tiff" ContentType="image/tif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79" r:id="rId3"/>
  </p:sldMasterIdLst>
  <p:notesMasterIdLst>
    <p:notesMasterId r:id="rId26"/>
  </p:notesMasterIdLst>
  <p:handoutMasterIdLst>
    <p:handoutMasterId r:id="rId27"/>
  </p:handoutMasterIdLst>
  <p:sldIdLst>
    <p:sldId id="290" r:id="rId4"/>
    <p:sldId id="473" r:id="rId5"/>
    <p:sldId id="467" r:id="rId6"/>
    <p:sldId id="472" r:id="rId7"/>
    <p:sldId id="470" r:id="rId8"/>
    <p:sldId id="474" r:id="rId9"/>
    <p:sldId id="451" r:id="rId10"/>
    <p:sldId id="483" r:id="rId11"/>
    <p:sldId id="482" r:id="rId12"/>
    <p:sldId id="454" r:id="rId13"/>
    <p:sldId id="455" r:id="rId14"/>
    <p:sldId id="456" r:id="rId15"/>
    <p:sldId id="477" r:id="rId16"/>
    <p:sldId id="478" r:id="rId17"/>
    <p:sldId id="468" r:id="rId18"/>
    <p:sldId id="486" r:id="rId19"/>
    <p:sldId id="465" r:id="rId20"/>
    <p:sldId id="484" r:id="rId21"/>
    <p:sldId id="485" r:id="rId22"/>
    <p:sldId id="480" r:id="rId23"/>
    <p:sldId id="476" r:id="rId24"/>
    <p:sldId id="488" r:id="rId25"/>
  </p:sldIdLst>
  <p:sldSz cx="9144000" cy="5143500" type="screen16x9"/>
  <p:notesSz cx="6797675" cy="9926638"/>
  <p:defaultTextStyle>
    <a:defPPr>
      <a:defRPr lang="ro-RO"/>
    </a:defPPr>
    <a:lvl1pPr algn="l" rtl="0" fontAlgn="base">
      <a:spcBef>
        <a:spcPct val="0"/>
      </a:spcBef>
      <a:spcAft>
        <a:spcPct val="0"/>
      </a:spcAft>
      <a:defRPr kern="1200">
        <a:solidFill>
          <a:schemeClr val="tx1"/>
        </a:solidFill>
        <a:latin typeface="Arial" charset="0"/>
        <a:ea typeface="+mn-ea"/>
        <a:cs typeface="Arial" charset="0"/>
      </a:defRPr>
    </a:lvl1pPr>
    <a:lvl2pPr marL="457189" algn="l" rtl="0" fontAlgn="base">
      <a:spcBef>
        <a:spcPct val="0"/>
      </a:spcBef>
      <a:spcAft>
        <a:spcPct val="0"/>
      </a:spcAft>
      <a:defRPr kern="1200">
        <a:solidFill>
          <a:schemeClr val="tx1"/>
        </a:solidFill>
        <a:latin typeface="Arial" charset="0"/>
        <a:ea typeface="+mn-ea"/>
        <a:cs typeface="Arial" charset="0"/>
      </a:defRPr>
    </a:lvl2pPr>
    <a:lvl3pPr marL="914378" algn="l" rtl="0" fontAlgn="base">
      <a:spcBef>
        <a:spcPct val="0"/>
      </a:spcBef>
      <a:spcAft>
        <a:spcPct val="0"/>
      </a:spcAft>
      <a:defRPr kern="1200">
        <a:solidFill>
          <a:schemeClr val="tx1"/>
        </a:solidFill>
        <a:latin typeface="Arial" charset="0"/>
        <a:ea typeface="+mn-ea"/>
        <a:cs typeface="Arial" charset="0"/>
      </a:defRPr>
    </a:lvl3pPr>
    <a:lvl4pPr marL="1371566" algn="l" rtl="0" fontAlgn="base">
      <a:spcBef>
        <a:spcPct val="0"/>
      </a:spcBef>
      <a:spcAft>
        <a:spcPct val="0"/>
      </a:spcAft>
      <a:defRPr kern="1200">
        <a:solidFill>
          <a:schemeClr val="tx1"/>
        </a:solidFill>
        <a:latin typeface="Arial" charset="0"/>
        <a:ea typeface="+mn-ea"/>
        <a:cs typeface="Arial" charset="0"/>
      </a:defRPr>
    </a:lvl4pPr>
    <a:lvl5pPr marL="1828754" algn="l" rtl="0" fontAlgn="base">
      <a:spcBef>
        <a:spcPct val="0"/>
      </a:spcBef>
      <a:spcAft>
        <a:spcPct val="0"/>
      </a:spcAft>
      <a:defRPr kern="1200">
        <a:solidFill>
          <a:schemeClr val="tx1"/>
        </a:solidFill>
        <a:latin typeface="Arial" charset="0"/>
        <a:ea typeface="+mn-ea"/>
        <a:cs typeface="Arial" charset="0"/>
      </a:defRPr>
    </a:lvl5pPr>
    <a:lvl6pPr marL="2285943" algn="l" defTabSz="914378" rtl="0" eaLnBrk="1" latinLnBrk="0" hangingPunct="1">
      <a:defRPr kern="1200">
        <a:solidFill>
          <a:schemeClr val="tx1"/>
        </a:solidFill>
        <a:latin typeface="Arial" charset="0"/>
        <a:ea typeface="+mn-ea"/>
        <a:cs typeface="Arial" charset="0"/>
      </a:defRPr>
    </a:lvl6pPr>
    <a:lvl7pPr marL="2743132" algn="l" defTabSz="914378" rtl="0" eaLnBrk="1" latinLnBrk="0" hangingPunct="1">
      <a:defRPr kern="1200">
        <a:solidFill>
          <a:schemeClr val="tx1"/>
        </a:solidFill>
        <a:latin typeface="Arial" charset="0"/>
        <a:ea typeface="+mn-ea"/>
        <a:cs typeface="Arial" charset="0"/>
      </a:defRPr>
    </a:lvl7pPr>
    <a:lvl8pPr marL="3200320" algn="l" defTabSz="914378" rtl="0" eaLnBrk="1" latinLnBrk="0" hangingPunct="1">
      <a:defRPr kern="1200">
        <a:solidFill>
          <a:schemeClr val="tx1"/>
        </a:solidFill>
        <a:latin typeface="Arial" charset="0"/>
        <a:ea typeface="+mn-ea"/>
        <a:cs typeface="Arial" charset="0"/>
      </a:defRPr>
    </a:lvl8pPr>
    <a:lvl9pPr marL="3657509" algn="l" defTabSz="914378"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C924"/>
    <a:srgbClr val="FEB84D"/>
    <a:srgbClr val="F7F7A9"/>
    <a:srgbClr val="1B1BF1"/>
    <a:srgbClr val="5D5DF5"/>
    <a:srgbClr val="00D6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02" autoAdjust="0"/>
    <p:restoredTop sz="87362" autoAdjust="0"/>
  </p:normalViewPr>
  <p:slideViewPr>
    <p:cSldViewPr>
      <p:cViewPr>
        <p:scale>
          <a:sx n="130" d="100"/>
          <a:sy n="130" d="100"/>
        </p:scale>
        <p:origin x="-456" y="-10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0F0AB490-E2BE-4040-A242-34CA2B5834A4}" type="datetimeFigureOut">
              <a:rPr lang="en-GB" smtClean="0"/>
              <a:t>19/01/20</a:t>
            </a:fld>
            <a:endParaRPr lang="en-GB"/>
          </a:p>
        </p:txBody>
      </p:sp>
      <p:sp>
        <p:nvSpPr>
          <p:cNvPr id="4" name="Segnaposto piè di pagina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egnaposto numero diapositiva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EEC51572-AC25-450A-A251-87DC78086A88}" type="slidenum">
              <a:rPr lang="en-GB" smtClean="0"/>
              <a:t>‹n.›</a:t>
            </a:fld>
            <a:endParaRPr lang="en-GB"/>
          </a:p>
        </p:txBody>
      </p:sp>
    </p:spTree>
    <p:extLst>
      <p:ext uri="{BB962C8B-B14F-4D97-AF65-F5344CB8AC3E}">
        <p14:creationId xmlns:p14="http://schemas.microsoft.com/office/powerpoint/2010/main" val="3853982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B21CA37-CE9A-40C1-BB55-CA63BD613A0D}" type="datetimeFigureOut">
              <a:rPr lang="it-IT" smtClean="0"/>
              <a:t>19/01/20</a:t>
            </a:fld>
            <a:endParaRPr lang="it-IT"/>
          </a:p>
        </p:txBody>
      </p:sp>
      <p:sp>
        <p:nvSpPr>
          <p:cNvPr id="4" name="Segnaposto immagin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FBD13BA-2B2E-491D-A1B4-E379820A6799}" type="slidenum">
              <a:rPr lang="it-IT" smtClean="0"/>
              <a:t>‹n.›</a:t>
            </a:fld>
            <a:endParaRPr lang="it-IT"/>
          </a:p>
        </p:txBody>
      </p:sp>
    </p:spTree>
    <p:extLst>
      <p:ext uri="{BB962C8B-B14F-4D97-AF65-F5344CB8AC3E}">
        <p14:creationId xmlns:p14="http://schemas.microsoft.com/office/powerpoint/2010/main" val="4286228465"/>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smtClean="0"/>
          </a:p>
        </p:txBody>
      </p:sp>
      <p:sp>
        <p:nvSpPr>
          <p:cNvPr id="1946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788D64-271F-4A7B-8A99-A0263576D8B7}" type="slidenum">
              <a:rPr kumimoji="0" lang="el-GR" altLang="es-E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l-GR" altLang="es-E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129081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All’anno?</a:t>
            </a:r>
            <a:endParaRPr lang="it-IT" dirty="0"/>
          </a:p>
        </p:txBody>
      </p:sp>
      <p:sp>
        <p:nvSpPr>
          <p:cNvPr id="4" name="Segnaposto numero diapositiva 3"/>
          <p:cNvSpPr>
            <a:spLocks noGrp="1"/>
          </p:cNvSpPr>
          <p:nvPr>
            <p:ph type="sldNum" sz="quarter" idx="10"/>
          </p:nvPr>
        </p:nvSpPr>
        <p:spPr/>
        <p:txBody>
          <a:bodyPr/>
          <a:lstStyle/>
          <a:p>
            <a:fld id="{3FBD13BA-2B2E-491D-A1B4-E379820A6799}" type="slidenum">
              <a:rPr lang="it-IT" smtClean="0"/>
              <a:t>14</a:t>
            </a:fld>
            <a:endParaRPr lang="it-IT"/>
          </a:p>
        </p:txBody>
      </p:sp>
    </p:spTree>
    <p:extLst>
      <p:ext uri="{BB962C8B-B14F-4D97-AF65-F5344CB8AC3E}">
        <p14:creationId xmlns:p14="http://schemas.microsoft.com/office/powerpoint/2010/main" val="1504896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smtClean="0"/>
              <a:t>the strategy refers to policy coming from multiple sectors like supply, biomass use, ecosystem protection, regional policies and smart specialization</a:t>
            </a:r>
            <a:endParaRPr lang="it-IT" dirty="0" smtClean="0"/>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Bioeconomy</a:t>
            </a:r>
            <a:r>
              <a:rPr lang="en-US" sz="1200" kern="1200" dirty="0" smtClean="0">
                <a:solidFill>
                  <a:schemeClr val="tx1"/>
                </a:solidFill>
                <a:effectLst/>
                <a:latin typeface="+mn-lt"/>
                <a:ea typeface="+mn-ea"/>
                <a:cs typeface="+mn-cs"/>
              </a:rPr>
              <a:t> is key for moving towards a circular, low-carbon economy in the contest of the renewed Industrial Policy Strategy (34), the Circular Economy Action Plan (35) and Accelerating Clean Energy Innovation (36). From the first release in 2012 (3) the strategy</a:t>
            </a:r>
            <a:r>
              <a:rPr lang="en-GB" sz="1200" kern="1200" dirty="0" smtClean="0">
                <a:solidFill>
                  <a:schemeClr val="tx1"/>
                </a:solidFill>
                <a:effectLst/>
                <a:latin typeface="+mn-lt"/>
                <a:ea typeface="+mn-ea"/>
                <a:cs typeface="+mn-cs"/>
              </a:rPr>
              <a:t> proposed a comprehensive approach to address the ecological, environmental, energy, food supply and natural resource challenges that our planet is facing. The </a:t>
            </a:r>
            <a:r>
              <a:rPr lang="en-US" sz="1200" kern="1200" dirty="0" smtClean="0">
                <a:solidFill>
                  <a:schemeClr val="tx1"/>
                </a:solidFill>
                <a:effectLst/>
                <a:latin typeface="+mn-lt"/>
                <a:ea typeface="+mn-ea"/>
                <a:cs typeface="+mn-cs"/>
              </a:rPr>
              <a:t>updated European </a:t>
            </a:r>
            <a:r>
              <a:rPr lang="en-US" sz="1200" kern="1200" dirty="0" err="1" smtClean="0">
                <a:solidFill>
                  <a:schemeClr val="tx1"/>
                </a:solidFill>
                <a:effectLst/>
                <a:latin typeface="+mn-lt"/>
                <a:ea typeface="+mn-ea"/>
                <a:cs typeface="+mn-cs"/>
              </a:rPr>
              <a:t>Bioeconomy</a:t>
            </a:r>
            <a:r>
              <a:rPr lang="en-US" sz="1200" kern="1200" dirty="0" smtClean="0">
                <a:solidFill>
                  <a:schemeClr val="tx1"/>
                </a:solidFill>
                <a:effectLst/>
                <a:latin typeface="+mn-lt"/>
                <a:ea typeface="+mn-ea"/>
                <a:cs typeface="+mn-cs"/>
              </a:rPr>
              <a:t> Strategy (</a:t>
            </a:r>
            <a:r>
              <a:rPr lang="en-GB" sz="1200" kern="1200" dirty="0" smtClean="0">
                <a:solidFill>
                  <a:schemeClr val="tx1"/>
                </a:solidFill>
                <a:effectLst/>
                <a:latin typeface="+mn-lt"/>
                <a:ea typeface="+mn-ea"/>
                <a:cs typeface="+mn-cs"/>
              </a:rPr>
              <a:t>better focused the actions to accelerate the deployment of a sustainable European </a:t>
            </a:r>
            <a:r>
              <a:rPr lang="en-GB" sz="1200" kern="1200" dirty="0" err="1" smtClean="0">
                <a:solidFill>
                  <a:schemeClr val="tx1"/>
                </a:solidFill>
                <a:effectLst/>
                <a:latin typeface="+mn-lt"/>
                <a:ea typeface="+mn-ea"/>
                <a:cs typeface="+mn-cs"/>
              </a:rPr>
              <a:t>bioeconomy</a:t>
            </a:r>
            <a:r>
              <a:rPr lang="en-GB" sz="1200" kern="1200" dirty="0" smtClean="0">
                <a:solidFill>
                  <a:schemeClr val="tx1"/>
                </a:solidFill>
                <a:effectLst/>
                <a:latin typeface="+mn-lt"/>
                <a:ea typeface="+mn-ea"/>
                <a:cs typeface="+mn-cs"/>
              </a:rPr>
              <a:t> and to maximise </a:t>
            </a:r>
            <a:r>
              <a:rPr lang="en-GB" sz="1200" kern="1200" dirty="0" err="1" smtClean="0">
                <a:solidFill>
                  <a:schemeClr val="tx1"/>
                </a:solidFill>
                <a:effectLst/>
                <a:latin typeface="+mn-lt"/>
                <a:ea typeface="+mn-ea"/>
                <a:cs typeface="+mn-cs"/>
              </a:rPr>
              <a:t>bioeconomy</a:t>
            </a:r>
            <a:r>
              <a:rPr lang="en-GB" sz="1200" kern="1200" dirty="0" smtClean="0">
                <a:solidFill>
                  <a:schemeClr val="tx1"/>
                </a:solidFill>
                <a:effectLst/>
                <a:latin typeface="+mn-lt"/>
                <a:ea typeface="+mn-ea"/>
                <a:cs typeface="+mn-cs"/>
              </a:rPr>
              <a:t> impact on the 2030 Agenda its Sustainable Development Goals (SDGs), and the Paris Agreement (33). The strategy looks at circularity </a:t>
            </a:r>
            <a:r>
              <a:rPr lang="en-US" sz="1200" kern="1200" dirty="0" smtClean="0">
                <a:solidFill>
                  <a:schemeClr val="tx1"/>
                </a:solidFill>
                <a:effectLst/>
                <a:latin typeface="+mn-lt"/>
                <a:ea typeface="+mn-ea"/>
                <a:cs typeface="+mn-cs"/>
              </a:rPr>
              <a:t>as an economy process that provides multiple value-creation while decoupling from the consumption of finite resources (37). Collectively, the strategy refers to policy coming from multiple sectors like supply, biomass use, ecosystem protection, regional policies and smart specialization as reported</a:t>
            </a:r>
            <a:r>
              <a:rPr lang="it-IT" dirty="0" smtClean="0">
                <a:effectLst/>
              </a:rPr>
              <a:t> </a:t>
            </a:r>
            <a:endParaRPr lang="it-IT" dirty="0"/>
          </a:p>
        </p:txBody>
      </p:sp>
      <p:sp>
        <p:nvSpPr>
          <p:cNvPr id="4" name="Segnaposto numero diapositiva 3"/>
          <p:cNvSpPr>
            <a:spLocks noGrp="1"/>
          </p:cNvSpPr>
          <p:nvPr>
            <p:ph type="sldNum" sz="quarter" idx="10"/>
          </p:nvPr>
        </p:nvSpPr>
        <p:spPr/>
        <p:txBody>
          <a:bodyPr/>
          <a:lstStyle/>
          <a:p>
            <a:fld id="{3FBD13BA-2B2E-491D-A1B4-E379820A6799}" type="slidenum">
              <a:rPr lang="it-IT" smtClean="0"/>
              <a:t>16</a:t>
            </a:fld>
            <a:endParaRPr lang="it-IT"/>
          </a:p>
        </p:txBody>
      </p:sp>
    </p:spTree>
    <p:extLst>
      <p:ext uri="{BB962C8B-B14F-4D97-AF65-F5344CB8AC3E}">
        <p14:creationId xmlns:p14="http://schemas.microsoft.com/office/powerpoint/2010/main" val="3253629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FBD13BA-2B2E-491D-A1B4-E379820A6799}" type="slidenum">
              <a:rPr lang="it-IT" smtClean="0"/>
              <a:t>21</a:t>
            </a:fld>
            <a:endParaRPr lang="it-IT"/>
          </a:p>
        </p:txBody>
      </p:sp>
    </p:spTree>
    <p:extLst>
      <p:ext uri="{BB962C8B-B14F-4D97-AF65-F5344CB8AC3E}">
        <p14:creationId xmlns:p14="http://schemas.microsoft.com/office/powerpoint/2010/main" val="2128233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When</a:t>
            </a:r>
            <a:r>
              <a:rPr lang="it-IT" dirty="0" smtClean="0"/>
              <a:t> </a:t>
            </a:r>
            <a:r>
              <a:rPr lang="it-IT" dirty="0" err="1" smtClean="0"/>
              <a:t>we</a:t>
            </a:r>
            <a:r>
              <a:rPr lang="it-IT" dirty="0" smtClean="0"/>
              <a:t> talk </a:t>
            </a:r>
            <a:r>
              <a:rPr lang="it-IT" dirty="0" err="1" smtClean="0"/>
              <a:t>about</a:t>
            </a:r>
            <a:r>
              <a:rPr lang="it-IT" dirty="0" smtClean="0"/>
              <a:t> </a:t>
            </a:r>
            <a:r>
              <a:rPr lang="it-IT" dirty="0" err="1" smtClean="0"/>
              <a:t>plastics</a:t>
            </a:r>
            <a:r>
              <a:rPr lang="it-IT" dirty="0" smtClean="0"/>
              <a:t> </a:t>
            </a:r>
            <a:r>
              <a:rPr lang="it-IT" dirty="0" err="1" smtClean="0"/>
              <a:t>we</a:t>
            </a:r>
            <a:r>
              <a:rPr lang="it-IT" dirty="0" smtClean="0"/>
              <a:t> </a:t>
            </a:r>
            <a:r>
              <a:rPr lang="it-IT" dirty="0" err="1" smtClean="0"/>
              <a:t>refers</a:t>
            </a:r>
            <a:r>
              <a:rPr lang="it-IT" dirty="0" smtClean="0"/>
              <a:t> </a:t>
            </a:r>
            <a:r>
              <a:rPr lang="it-IT" dirty="0" err="1" smtClean="0"/>
              <a:t>mainly</a:t>
            </a:r>
            <a:r>
              <a:rPr lang="it-IT" dirty="0" smtClean="0"/>
              <a:t> </a:t>
            </a:r>
            <a:r>
              <a:rPr lang="it-IT" dirty="0" err="1" smtClean="0"/>
              <a:t>about</a:t>
            </a:r>
            <a:r>
              <a:rPr lang="it-IT" dirty="0" smtClean="0"/>
              <a:t> </a:t>
            </a:r>
            <a:r>
              <a:rPr lang="it-IT" dirty="0" err="1" smtClean="0"/>
              <a:t>plastic</a:t>
            </a:r>
            <a:r>
              <a:rPr lang="it-IT" dirty="0" smtClean="0"/>
              <a:t> production</a:t>
            </a:r>
            <a:r>
              <a:rPr lang="it-IT" baseline="0" dirty="0" smtClean="0"/>
              <a:t> and </a:t>
            </a:r>
            <a:r>
              <a:rPr lang="it-IT" baseline="0" dirty="0" err="1" smtClean="0"/>
              <a:t>numbers</a:t>
            </a:r>
            <a:r>
              <a:rPr lang="it-IT" baseline="0" dirty="0" smtClean="0"/>
              <a:t> are </a:t>
            </a:r>
            <a:r>
              <a:rPr lang="it-IT" baseline="0" dirty="0" err="1" smtClean="0"/>
              <a:t>differents</a:t>
            </a:r>
            <a:r>
              <a:rPr lang="it-IT" baseline="0" dirty="0" smtClean="0"/>
              <a:t> and diverse impressive. </a:t>
            </a:r>
          </a:p>
          <a:p>
            <a:r>
              <a:rPr lang="it-IT" baseline="0" dirty="0" err="1" smtClean="0"/>
              <a:t>Then</a:t>
            </a:r>
            <a:r>
              <a:rPr lang="it-IT" baseline="0" dirty="0" smtClean="0"/>
              <a:t> </a:t>
            </a:r>
            <a:r>
              <a:rPr lang="it-IT" baseline="0" dirty="0" err="1" smtClean="0"/>
              <a:t>we</a:t>
            </a:r>
            <a:r>
              <a:rPr lang="it-IT" baseline="0" dirty="0" smtClean="0"/>
              <a:t> </a:t>
            </a:r>
            <a:r>
              <a:rPr lang="it-IT" baseline="0" dirty="0" err="1" smtClean="0"/>
              <a:t>refer</a:t>
            </a:r>
            <a:r>
              <a:rPr lang="it-IT" baseline="0" dirty="0" smtClean="0"/>
              <a:t> to use of </a:t>
            </a:r>
            <a:r>
              <a:rPr lang="it-IT" baseline="0" dirty="0" err="1" smtClean="0"/>
              <a:t>plastic</a:t>
            </a:r>
            <a:r>
              <a:rPr lang="it-IT" baseline="0" dirty="0" smtClean="0"/>
              <a:t>, or </a:t>
            </a:r>
            <a:r>
              <a:rPr lang="it-IT" baseline="0" dirty="0" err="1" smtClean="0"/>
              <a:t>different</a:t>
            </a:r>
            <a:r>
              <a:rPr lang="it-IT" baseline="0" dirty="0" smtClean="0"/>
              <a:t> </a:t>
            </a:r>
            <a:r>
              <a:rPr lang="it-IT" baseline="0" dirty="0" err="1" smtClean="0"/>
              <a:t>application</a:t>
            </a:r>
            <a:r>
              <a:rPr lang="it-IT" baseline="0" dirty="0" smtClean="0"/>
              <a:t> up to </a:t>
            </a:r>
            <a:r>
              <a:rPr lang="it-IT" baseline="0" dirty="0" err="1" smtClean="0"/>
              <a:t>its</a:t>
            </a:r>
            <a:r>
              <a:rPr lang="it-IT" baseline="0" dirty="0" smtClean="0"/>
              <a:t> </a:t>
            </a:r>
            <a:r>
              <a:rPr lang="it-IT" baseline="0" dirty="0" err="1" smtClean="0"/>
              <a:t>waste</a:t>
            </a:r>
            <a:r>
              <a:rPr lang="it-IT" baseline="0" dirty="0" smtClean="0"/>
              <a:t>, the end of life. </a:t>
            </a:r>
            <a:r>
              <a:rPr lang="it-IT" baseline="0" dirty="0" err="1" smtClean="0"/>
              <a:t>We</a:t>
            </a:r>
            <a:r>
              <a:rPr lang="it-IT" baseline="0" dirty="0" smtClean="0"/>
              <a:t> </a:t>
            </a:r>
            <a:r>
              <a:rPr lang="it-IT" baseline="0" dirty="0" err="1" smtClean="0"/>
              <a:t>all</a:t>
            </a:r>
            <a:r>
              <a:rPr lang="it-IT" baseline="0" dirty="0" smtClean="0"/>
              <a:t> </a:t>
            </a:r>
            <a:r>
              <a:rPr lang="it-IT" baseline="0" dirty="0" err="1" smtClean="0"/>
              <a:t>agree</a:t>
            </a:r>
            <a:r>
              <a:rPr lang="it-IT" baseline="0" dirty="0" smtClean="0"/>
              <a:t> </a:t>
            </a:r>
            <a:r>
              <a:rPr lang="it-IT" baseline="0" dirty="0" err="1" smtClean="0"/>
              <a:t>that</a:t>
            </a:r>
            <a:r>
              <a:rPr lang="it-IT" baseline="0" dirty="0" smtClean="0"/>
              <a:t> </a:t>
            </a:r>
            <a:r>
              <a:rPr lang="it-IT" baseline="0" dirty="0" err="1" smtClean="0"/>
              <a:t>we</a:t>
            </a:r>
            <a:r>
              <a:rPr lang="it-IT" baseline="0" dirty="0" smtClean="0"/>
              <a:t> </a:t>
            </a:r>
            <a:r>
              <a:rPr lang="it-IT" baseline="0" dirty="0" err="1" smtClean="0"/>
              <a:t>should</a:t>
            </a:r>
            <a:r>
              <a:rPr lang="it-IT" baseline="0" dirty="0" smtClean="0"/>
              <a:t> </a:t>
            </a:r>
            <a:r>
              <a:rPr lang="it-IT" baseline="0" dirty="0" err="1" smtClean="0"/>
              <a:t>rethink</a:t>
            </a:r>
            <a:r>
              <a:rPr lang="it-IT" baseline="0" dirty="0" smtClean="0"/>
              <a:t> the end of life.  </a:t>
            </a:r>
            <a:r>
              <a:rPr lang="it-IT" baseline="0" dirty="0" err="1" smtClean="0"/>
              <a:t>Then</a:t>
            </a:r>
            <a:r>
              <a:rPr lang="it-IT" baseline="0" dirty="0" smtClean="0"/>
              <a:t>, from the source </a:t>
            </a:r>
            <a:r>
              <a:rPr lang="it-IT" baseline="0" dirty="0" err="1" smtClean="0"/>
              <a:t>we</a:t>
            </a:r>
            <a:r>
              <a:rPr lang="it-IT" baseline="0" dirty="0" smtClean="0"/>
              <a:t> investigate </a:t>
            </a:r>
            <a:r>
              <a:rPr lang="it-IT" baseline="0" dirty="0" err="1" smtClean="0"/>
              <a:t>sink</a:t>
            </a:r>
            <a:r>
              <a:rPr lang="it-IT" baseline="0" dirty="0" smtClean="0"/>
              <a:t>, </a:t>
            </a:r>
            <a:r>
              <a:rPr lang="it-IT" baseline="0" dirty="0" err="1" smtClean="0"/>
              <a:t>effect</a:t>
            </a:r>
            <a:r>
              <a:rPr lang="it-IT" baseline="0" dirty="0" smtClean="0"/>
              <a:t> o the </a:t>
            </a:r>
            <a:r>
              <a:rPr lang="it-IT" baseline="0" dirty="0" err="1" smtClean="0"/>
              <a:t>environment</a:t>
            </a:r>
            <a:r>
              <a:rPr lang="it-IT" baseline="0" dirty="0" smtClean="0"/>
              <a:t> and </a:t>
            </a:r>
            <a:r>
              <a:rPr lang="it-IT" baseline="0" dirty="0" err="1" smtClean="0"/>
              <a:t>ultimately</a:t>
            </a:r>
            <a:r>
              <a:rPr lang="it-IT" baseline="0" dirty="0" smtClean="0"/>
              <a:t> on </a:t>
            </a:r>
            <a:r>
              <a:rPr lang="it-IT" baseline="0" dirty="0" err="1" smtClean="0"/>
              <a:t>humans</a:t>
            </a:r>
            <a:r>
              <a:rPr lang="it-IT" baseline="0" dirty="0" smtClean="0"/>
              <a:t>. </a:t>
            </a:r>
          </a:p>
          <a:p>
            <a:r>
              <a:rPr lang="it-IT" baseline="0" dirty="0" err="1" smtClean="0"/>
              <a:t>This</a:t>
            </a:r>
            <a:r>
              <a:rPr lang="it-IT" baseline="0" dirty="0" smtClean="0"/>
              <a:t> </a:t>
            </a:r>
            <a:r>
              <a:rPr lang="it-IT" baseline="0" dirty="0" err="1" smtClean="0"/>
              <a:t>complex</a:t>
            </a:r>
            <a:r>
              <a:rPr lang="it-IT" baseline="0" dirty="0" smtClean="0"/>
              <a:t> </a:t>
            </a:r>
            <a:r>
              <a:rPr lang="it-IT" baseline="0" dirty="0" err="1" smtClean="0"/>
              <a:t>systems</a:t>
            </a:r>
            <a:r>
              <a:rPr lang="it-IT" baseline="0" dirty="0" smtClean="0"/>
              <a:t> </a:t>
            </a:r>
            <a:r>
              <a:rPr lang="it-IT" baseline="0" dirty="0" err="1" smtClean="0"/>
              <a:t>should</a:t>
            </a:r>
            <a:r>
              <a:rPr lang="it-IT" baseline="0" dirty="0" smtClean="0"/>
              <a:t> be </a:t>
            </a:r>
            <a:r>
              <a:rPr lang="it-IT" baseline="0" dirty="0" err="1" smtClean="0"/>
              <a:t>transfport</a:t>
            </a:r>
            <a:r>
              <a:rPr lang="it-IT" baseline="0" dirty="0" smtClean="0"/>
              <a:t> </a:t>
            </a:r>
            <a:r>
              <a:rPr lang="it-IT" baseline="0" dirty="0" err="1" smtClean="0"/>
              <a:t>pathways</a:t>
            </a:r>
            <a:r>
              <a:rPr lang="it-IT" baseline="0" dirty="0" smtClean="0"/>
              <a:t>, </a:t>
            </a:r>
            <a:endParaRPr lang="it-IT" dirty="0"/>
          </a:p>
        </p:txBody>
      </p:sp>
      <p:sp>
        <p:nvSpPr>
          <p:cNvPr id="4" name="Segnaposto numero diapositiva 3"/>
          <p:cNvSpPr>
            <a:spLocks noGrp="1"/>
          </p:cNvSpPr>
          <p:nvPr>
            <p:ph type="sldNum" sz="quarter" idx="10"/>
          </p:nvPr>
        </p:nvSpPr>
        <p:spPr/>
        <p:txBody>
          <a:bodyPr/>
          <a:lstStyle/>
          <a:p>
            <a:fld id="{3FBD13BA-2B2E-491D-A1B4-E379820A6799}" type="slidenum">
              <a:rPr lang="it-IT" smtClean="0"/>
              <a:t>2</a:t>
            </a:fld>
            <a:endParaRPr lang="it-IT"/>
          </a:p>
        </p:txBody>
      </p:sp>
    </p:spTree>
    <p:extLst>
      <p:ext uri="{BB962C8B-B14F-4D97-AF65-F5344CB8AC3E}">
        <p14:creationId xmlns:p14="http://schemas.microsoft.com/office/powerpoint/2010/main" val="989784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When</a:t>
            </a:r>
            <a:r>
              <a:rPr lang="it-IT" dirty="0" smtClean="0"/>
              <a:t> </a:t>
            </a:r>
            <a:r>
              <a:rPr lang="it-IT" dirty="0" err="1" smtClean="0"/>
              <a:t>we</a:t>
            </a:r>
            <a:r>
              <a:rPr lang="it-IT" dirty="0" smtClean="0"/>
              <a:t> talk </a:t>
            </a:r>
            <a:r>
              <a:rPr lang="it-IT" dirty="0" err="1" smtClean="0"/>
              <a:t>about</a:t>
            </a:r>
            <a:r>
              <a:rPr lang="it-IT" dirty="0" smtClean="0"/>
              <a:t> </a:t>
            </a:r>
            <a:r>
              <a:rPr lang="it-IT" dirty="0" err="1" smtClean="0"/>
              <a:t>plastics</a:t>
            </a:r>
            <a:r>
              <a:rPr lang="it-IT" dirty="0" smtClean="0"/>
              <a:t> </a:t>
            </a:r>
            <a:r>
              <a:rPr lang="it-IT" dirty="0" err="1" smtClean="0"/>
              <a:t>we</a:t>
            </a:r>
            <a:r>
              <a:rPr lang="it-IT" dirty="0" smtClean="0"/>
              <a:t> </a:t>
            </a:r>
            <a:r>
              <a:rPr lang="it-IT" dirty="0" err="1" smtClean="0"/>
              <a:t>refers</a:t>
            </a:r>
            <a:r>
              <a:rPr lang="it-IT" dirty="0" smtClean="0"/>
              <a:t> </a:t>
            </a:r>
            <a:r>
              <a:rPr lang="it-IT" dirty="0" err="1" smtClean="0"/>
              <a:t>mainly</a:t>
            </a:r>
            <a:r>
              <a:rPr lang="it-IT" dirty="0" smtClean="0"/>
              <a:t> </a:t>
            </a:r>
            <a:r>
              <a:rPr lang="it-IT" dirty="0" err="1" smtClean="0"/>
              <a:t>about</a:t>
            </a:r>
            <a:r>
              <a:rPr lang="it-IT" dirty="0" smtClean="0"/>
              <a:t> </a:t>
            </a:r>
            <a:r>
              <a:rPr lang="it-IT" dirty="0" err="1" smtClean="0"/>
              <a:t>plastic</a:t>
            </a:r>
            <a:r>
              <a:rPr lang="it-IT" dirty="0" smtClean="0"/>
              <a:t> production</a:t>
            </a:r>
            <a:r>
              <a:rPr lang="it-IT" baseline="0" dirty="0" smtClean="0"/>
              <a:t> and </a:t>
            </a:r>
            <a:r>
              <a:rPr lang="it-IT" baseline="0" dirty="0" err="1" smtClean="0"/>
              <a:t>numbers</a:t>
            </a:r>
            <a:r>
              <a:rPr lang="it-IT" baseline="0" dirty="0" smtClean="0"/>
              <a:t> are </a:t>
            </a:r>
            <a:r>
              <a:rPr lang="it-IT" baseline="0" dirty="0" err="1" smtClean="0"/>
              <a:t>differents</a:t>
            </a:r>
            <a:r>
              <a:rPr lang="it-IT" baseline="0" dirty="0" smtClean="0"/>
              <a:t> and diverse impressive. </a:t>
            </a:r>
          </a:p>
          <a:p>
            <a:r>
              <a:rPr lang="it-IT" baseline="0" dirty="0" err="1" smtClean="0"/>
              <a:t>Then</a:t>
            </a:r>
            <a:r>
              <a:rPr lang="it-IT" baseline="0" dirty="0" smtClean="0"/>
              <a:t> </a:t>
            </a:r>
            <a:r>
              <a:rPr lang="it-IT" baseline="0" dirty="0" err="1" smtClean="0"/>
              <a:t>we</a:t>
            </a:r>
            <a:r>
              <a:rPr lang="it-IT" baseline="0" dirty="0" smtClean="0"/>
              <a:t> </a:t>
            </a:r>
            <a:r>
              <a:rPr lang="it-IT" baseline="0" dirty="0" err="1" smtClean="0"/>
              <a:t>refer</a:t>
            </a:r>
            <a:r>
              <a:rPr lang="it-IT" baseline="0" dirty="0" smtClean="0"/>
              <a:t> to use of </a:t>
            </a:r>
            <a:r>
              <a:rPr lang="it-IT" baseline="0" dirty="0" err="1" smtClean="0"/>
              <a:t>plastic</a:t>
            </a:r>
            <a:r>
              <a:rPr lang="it-IT" baseline="0" dirty="0" smtClean="0"/>
              <a:t>, or </a:t>
            </a:r>
            <a:r>
              <a:rPr lang="it-IT" baseline="0" dirty="0" err="1" smtClean="0"/>
              <a:t>different</a:t>
            </a:r>
            <a:r>
              <a:rPr lang="it-IT" baseline="0" dirty="0" smtClean="0"/>
              <a:t> </a:t>
            </a:r>
            <a:r>
              <a:rPr lang="it-IT" baseline="0" dirty="0" err="1" smtClean="0"/>
              <a:t>application</a:t>
            </a:r>
            <a:r>
              <a:rPr lang="it-IT" baseline="0" dirty="0" smtClean="0"/>
              <a:t> up to </a:t>
            </a:r>
            <a:r>
              <a:rPr lang="it-IT" baseline="0" dirty="0" err="1" smtClean="0"/>
              <a:t>its</a:t>
            </a:r>
            <a:r>
              <a:rPr lang="it-IT" baseline="0" dirty="0" smtClean="0"/>
              <a:t> </a:t>
            </a:r>
            <a:r>
              <a:rPr lang="it-IT" baseline="0" dirty="0" err="1" smtClean="0"/>
              <a:t>waste</a:t>
            </a:r>
            <a:r>
              <a:rPr lang="it-IT" baseline="0" dirty="0" smtClean="0"/>
              <a:t>, the end of life. </a:t>
            </a:r>
            <a:r>
              <a:rPr lang="it-IT" baseline="0" dirty="0" err="1" smtClean="0"/>
              <a:t>We</a:t>
            </a:r>
            <a:r>
              <a:rPr lang="it-IT" baseline="0" dirty="0" smtClean="0"/>
              <a:t> </a:t>
            </a:r>
            <a:r>
              <a:rPr lang="it-IT" baseline="0" dirty="0" err="1" smtClean="0"/>
              <a:t>all</a:t>
            </a:r>
            <a:r>
              <a:rPr lang="it-IT" baseline="0" dirty="0" smtClean="0"/>
              <a:t> </a:t>
            </a:r>
            <a:r>
              <a:rPr lang="it-IT" baseline="0" dirty="0" err="1" smtClean="0"/>
              <a:t>agree</a:t>
            </a:r>
            <a:r>
              <a:rPr lang="it-IT" baseline="0" dirty="0" smtClean="0"/>
              <a:t> </a:t>
            </a:r>
            <a:r>
              <a:rPr lang="it-IT" baseline="0" dirty="0" err="1" smtClean="0"/>
              <a:t>that</a:t>
            </a:r>
            <a:r>
              <a:rPr lang="it-IT" baseline="0" dirty="0" smtClean="0"/>
              <a:t> </a:t>
            </a:r>
            <a:r>
              <a:rPr lang="it-IT" baseline="0" dirty="0" err="1" smtClean="0"/>
              <a:t>we</a:t>
            </a:r>
            <a:r>
              <a:rPr lang="it-IT" baseline="0" dirty="0" smtClean="0"/>
              <a:t> </a:t>
            </a:r>
            <a:r>
              <a:rPr lang="it-IT" baseline="0" dirty="0" err="1" smtClean="0"/>
              <a:t>should</a:t>
            </a:r>
            <a:r>
              <a:rPr lang="it-IT" baseline="0" dirty="0" smtClean="0"/>
              <a:t> </a:t>
            </a:r>
            <a:r>
              <a:rPr lang="it-IT" baseline="0" dirty="0" err="1" smtClean="0"/>
              <a:t>rethink</a:t>
            </a:r>
            <a:r>
              <a:rPr lang="it-IT" baseline="0" dirty="0" smtClean="0"/>
              <a:t> the end of life.  </a:t>
            </a:r>
            <a:r>
              <a:rPr lang="it-IT" baseline="0" dirty="0" err="1" smtClean="0"/>
              <a:t>Then</a:t>
            </a:r>
            <a:r>
              <a:rPr lang="it-IT" baseline="0" dirty="0" smtClean="0"/>
              <a:t>, from the source </a:t>
            </a:r>
            <a:r>
              <a:rPr lang="it-IT" baseline="0" dirty="0" err="1" smtClean="0"/>
              <a:t>we</a:t>
            </a:r>
            <a:r>
              <a:rPr lang="it-IT" baseline="0" dirty="0" smtClean="0"/>
              <a:t> investigate </a:t>
            </a:r>
            <a:r>
              <a:rPr lang="it-IT" baseline="0" dirty="0" err="1" smtClean="0"/>
              <a:t>sink</a:t>
            </a:r>
            <a:r>
              <a:rPr lang="it-IT" baseline="0" dirty="0" smtClean="0"/>
              <a:t>, </a:t>
            </a:r>
            <a:r>
              <a:rPr lang="it-IT" baseline="0" dirty="0" err="1" smtClean="0"/>
              <a:t>effect</a:t>
            </a:r>
            <a:r>
              <a:rPr lang="it-IT" baseline="0" dirty="0" smtClean="0"/>
              <a:t> o the </a:t>
            </a:r>
            <a:r>
              <a:rPr lang="it-IT" baseline="0" dirty="0" err="1" smtClean="0"/>
              <a:t>environment</a:t>
            </a:r>
            <a:r>
              <a:rPr lang="it-IT" baseline="0" dirty="0" smtClean="0"/>
              <a:t> and </a:t>
            </a:r>
            <a:r>
              <a:rPr lang="it-IT" baseline="0" dirty="0" err="1" smtClean="0"/>
              <a:t>ultimately</a:t>
            </a:r>
            <a:r>
              <a:rPr lang="it-IT" baseline="0" dirty="0" smtClean="0"/>
              <a:t> on </a:t>
            </a:r>
            <a:r>
              <a:rPr lang="it-IT" baseline="0" dirty="0" err="1" smtClean="0"/>
              <a:t>humans</a:t>
            </a:r>
            <a:r>
              <a:rPr lang="it-IT" baseline="0" dirty="0" smtClean="0"/>
              <a:t>. </a:t>
            </a:r>
          </a:p>
          <a:p>
            <a:r>
              <a:rPr lang="it-IT" baseline="0" dirty="0" err="1" smtClean="0"/>
              <a:t>This</a:t>
            </a:r>
            <a:r>
              <a:rPr lang="it-IT" baseline="0" dirty="0" smtClean="0"/>
              <a:t> </a:t>
            </a:r>
            <a:r>
              <a:rPr lang="it-IT" baseline="0" dirty="0" err="1" smtClean="0"/>
              <a:t>complex</a:t>
            </a:r>
            <a:r>
              <a:rPr lang="it-IT" baseline="0" dirty="0" smtClean="0"/>
              <a:t> </a:t>
            </a:r>
            <a:r>
              <a:rPr lang="it-IT" baseline="0" dirty="0" err="1" smtClean="0"/>
              <a:t>systems</a:t>
            </a:r>
            <a:r>
              <a:rPr lang="it-IT" baseline="0" dirty="0" smtClean="0"/>
              <a:t> </a:t>
            </a:r>
            <a:r>
              <a:rPr lang="it-IT" baseline="0" dirty="0" err="1" smtClean="0"/>
              <a:t>should</a:t>
            </a:r>
            <a:r>
              <a:rPr lang="it-IT" baseline="0" dirty="0" smtClean="0"/>
              <a:t> be </a:t>
            </a:r>
            <a:r>
              <a:rPr lang="it-IT" baseline="0" dirty="0" err="1" smtClean="0"/>
              <a:t>transfport</a:t>
            </a:r>
            <a:r>
              <a:rPr lang="it-IT" baseline="0" dirty="0" smtClean="0"/>
              <a:t> </a:t>
            </a:r>
            <a:r>
              <a:rPr lang="it-IT" baseline="0" dirty="0" err="1" smtClean="0"/>
              <a:t>pathways</a:t>
            </a:r>
            <a:r>
              <a:rPr lang="it-IT" baseline="0" dirty="0" smtClean="0"/>
              <a:t>, </a:t>
            </a:r>
            <a:endParaRPr lang="it-IT" dirty="0"/>
          </a:p>
        </p:txBody>
      </p:sp>
      <p:sp>
        <p:nvSpPr>
          <p:cNvPr id="4" name="Segnaposto numero diapositiva 3"/>
          <p:cNvSpPr>
            <a:spLocks noGrp="1"/>
          </p:cNvSpPr>
          <p:nvPr>
            <p:ph type="sldNum" sz="quarter" idx="10"/>
          </p:nvPr>
        </p:nvSpPr>
        <p:spPr/>
        <p:txBody>
          <a:bodyPr/>
          <a:lstStyle/>
          <a:p>
            <a:fld id="{3FBD13BA-2B2E-491D-A1B4-E379820A6799}" type="slidenum">
              <a:rPr lang="it-IT" smtClean="0"/>
              <a:t>3</a:t>
            </a:fld>
            <a:endParaRPr lang="it-IT"/>
          </a:p>
        </p:txBody>
      </p:sp>
    </p:spTree>
    <p:extLst>
      <p:ext uri="{BB962C8B-B14F-4D97-AF65-F5344CB8AC3E}">
        <p14:creationId xmlns:p14="http://schemas.microsoft.com/office/powerpoint/2010/main" val="989784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8 miliardi di tonnellate</a:t>
            </a:r>
            <a:endParaRPr lang="it-IT" dirty="0"/>
          </a:p>
        </p:txBody>
      </p:sp>
      <p:sp>
        <p:nvSpPr>
          <p:cNvPr id="4" name="Segnaposto numero diapositiva 3"/>
          <p:cNvSpPr>
            <a:spLocks noGrp="1"/>
          </p:cNvSpPr>
          <p:nvPr>
            <p:ph type="sldNum" sz="quarter" idx="10"/>
          </p:nvPr>
        </p:nvSpPr>
        <p:spPr/>
        <p:txBody>
          <a:bodyPr/>
          <a:lstStyle/>
          <a:p>
            <a:fld id="{3FBD13BA-2B2E-491D-A1B4-E379820A6799}" type="slidenum">
              <a:rPr lang="it-IT" smtClean="0"/>
              <a:t>4</a:t>
            </a:fld>
            <a:endParaRPr lang="it-IT"/>
          </a:p>
        </p:txBody>
      </p:sp>
    </p:spTree>
    <p:extLst>
      <p:ext uri="{BB962C8B-B14F-4D97-AF65-F5344CB8AC3E}">
        <p14:creationId xmlns:p14="http://schemas.microsoft.com/office/powerpoint/2010/main" val="3409810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Non si può intervenire su un settore al di fuori del</a:t>
            </a:r>
            <a:r>
              <a:rPr lang="it-IT" baseline="0" dirty="0" smtClean="0"/>
              <a:t> contesto. </a:t>
            </a:r>
            <a:r>
              <a:rPr lang="it-IT" dirty="0" smtClean="0"/>
              <a:t>Sono tanti</a:t>
            </a:r>
            <a:r>
              <a:rPr lang="it-IT" baseline="0" dirty="0" smtClean="0"/>
              <a:t> descrittori delle frecce.</a:t>
            </a:r>
          </a:p>
          <a:p>
            <a:pPr marL="0" marR="0" indent="0" algn="l" defTabSz="914378" rtl="0" eaLnBrk="1" fontAlgn="auto" latinLnBrk="0" hangingPunct="1">
              <a:lnSpc>
                <a:spcPct val="100000"/>
              </a:lnSpc>
              <a:spcBef>
                <a:spcPts val="0"/>
              </a:spcBef>
              <a:spcAft>
                <a:spcPts val="0"/>
              </a:spcAft>
              <a:buClrTx/>
              <a:buSzTx/>
              <a:buFontTx/>
              <a:buNone/>
              <a:tabLst/>
              <a:defRPr/>
            </a:pPr>
            <a:r>
              <a:rPr lang="it-IT" dirty="0" smtClean="0"/>
              <a:t>Ma non si tratta quindi solo di materiali e del loro utilizzo ma anche di meccanismi più complessi di gestione e di costruzione </a:t>
            </a:r>
            <a:r>
              <a:rPr lang="it-IT" dirty="0" smtClean="0"/>
              <a:t>dell’economia</a:t>
            </a:r>
          </a:p>
          <a:p>
            <a:pPr marL="0" marR="0" indent="0" algn="l" defTabSz="914378" rtl="0" eaLnBrk="1" fontAlgn="auto" latinLnBrk="0" hangingPunct="1">
              <a:lnSpc>
                <a:spcPct val="100000"/>
              </a:lnSpc>
              <a:spcBef>
                <a:spcPts val="0"/>
              </a:spcBef>
              <a:spcAft>
                <a:spcPts val="0"/>
              </a:spcAft>
              <a:buClrTx/>
              <a:buSzTx/>
              <a:buFontTx/>
              <a:buNone/>
              <a:tabLst/>
              <a:defRPr/>
            </a:pPr>
            <a:r>
              <a:rPr lang="it-IT" sz="1200" b="0" i="0" u="none" strike="noStrike" kern="1200" baseline="0" dirty="0" err="1" smtClean="0">
                <a:solidFill>
                  <a:schemeClr val="tx1"/>
                </a:solidFill>
                <a:latin typeface="+mn-lt"/>
                <a:ea typeface="+mn-ea"/>
                <a:cs typeface="+mn-cs"/>
              </a:rPr>
              <a:t>While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further</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research</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needed</a:t>
            </a:r>
            <a:r>
              <a:rPr lang="it-IT" sz="1200" b="0" i="0" u="none" strike="noStrike" kern="1200" baseline="0" dirty="0" smtClean="0">
                <a:solidFill>
                  <a:schemeClr val="tx1"/>
                </a:solidFill>
                <a:latin typeface="+mn-lt"/>
                <a:ea typeface="+mn-ea"/>
                <a:cs typeface="+mn-cs"/>
              </a:rPr>
              <a:t> to gain a </a:t>
            </a:r>
            <a:r>
              <a:rPr lang="it-IT" sz="1200" b="0" i="0" u="none" strike="noStrike" kern="1200" baseline="0" dirty="0" err="1" smtClean="0">
                <a:solidFill>
                  <a:schemeClr val="tx1"/>
                </a:solidFill>
                <a:latin typeface="+mn-lt"/>
                <a:ea typeface="+mn-ea"/>
                <a:cs typeface="+mn-cs"/>
              </a:rPr>
              <a:t>better</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understanding</a:t>
            </a:r>
            <a:r>
              <a:rPr lang="it-IT" sz="1200" b="0" i="0" u="none" strike="noStrike" kern="1200" baseline="0" dirty="0" smtClean="0">
                <a:solidFill>
                  <a:schemeClr val="tx1"/>
                </a:solidFill>
                <a:latin typeface="+mn-lt"/>
                <a:ea typeface="+mn-ea"/>
                <a:cs typeface="+mn-cs"/>
              </a:rPr>
              <a:t> of the source, </a:t>
            </a:r>
            <a:r>
              <a:rPr lang="it-IT" sz="1200" b="0" i="0" u="none" strike="noStrike" kern="1200" baseline="0" dirty="0" err="1" smtClean="0">
                <a:solidFill>
                  <a:schemeClr val="tx1"/>
                </a:solidFill>
                <a:latin typeface="+mn-lt"/>
                <a:ea typeface="+mn-ea"/>
                <a:cs typeface="+mn-cs"/>
              </a:rPr>
              <a:t>transport</a:t>
            </a:r>
            <a:r>
              <a:rPr lang="it-IT" sz="1200" b="0" i="0" u="none" strike="noStrike" kern="1200" baseline="0" dirty="0" smtClean="0">
                <a:solidFill>
                  <a:schemeClr val="tx1"/>
                </a:solidFill>
                <a:latin typeface="+mn-lt"/>
                <a:ea typeface="+mn-ea"/>
                <a:cs typeface="+mn-cs"/>
              </a:rPr>
              <a:t>, fate and </a:t>
            </a:r>
            <a:r>
              <a:rPr lang="it-IT" sz="1200" b="0" i="0" u="none" strike="noStrike" kern="1200" baseline="0" dirty="0" err="1" smtClean="0">
                <a:solidFill>
                  <a:schemeClr val="tx1"/>
                </a:solidFill>
                <a:latin typeface="+mn-lt"/>
                <a:ea typeface="+mn-ea"/>
                <a:cs typeface="+mn-cs"/>
              </a:rPr>
              <a:t>effects</a:t>
            </a:r>
            <a:r>
              <a:rPr lang="it-IT" sz="1200" b="0" i="0" u="none" strike="noStrike" kern="1200" baseline="0" dirty="0" smtClean="0">
                <a:solidFill>
                  <a:schemeClr val="tx1"/>
                </a:solidFill>
                <a:latin typeface="+mn-lt"/>
                <a:ea typeface="+mn-ea"/>
                <a:cs typeface="+mn-cs"/>
              </a:rPr>
              <a:t> of marine </a:t>
            </a:r>
            <a:r>
              <a:rPr lang="it-IT" sz="1200" b="0" i="0" u="none" strike="noStrike" kern="1200" baseline="0" dirty="0" err="1" smtClean="0">
                <a:solidFill>
                  <a:schemeClr val="tx1"/>
                </a:solidFill>
                <a:latin typeface="+mn-lt"/>
                <a:ea typeface="+mn-ea"/>
                <a:cs typeface="+mn-cs"/>
              </a:rPr>
              <a:t>litter</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we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know</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enough</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now</a:t>
            </a:r>
            <a:r>
              <a:rPr lang="it-IT" sz="1200" b="0" i="0" u="none" strike="noStrike" kern="1200" baseline="0" dirty="0" smtClean="0">
                <a:solidFill>
                  <a:schemeClr val="tx1"/>
                </a:solidFill>
                <a:latin typeface="+mn-lt"/>
                <a:ea typeface="+mn-ea"/>
                <a:cs typeface="+mn-cs"/>
              </a:rPr>
              <a:t> to design and </a:t>
            </a:r>
            <a:r>
              <a:rPr lang="it-IT" sz="1200" b="0" i="0" u="none" strike="noStrike" kern="1200" baseline="0" dirty="0" err="1" smtClean="0">
                <a:solidFill>
                  <a:schemeClr val="tx1"/>
                </a:solidFill>
                <a:latin typeface="+mn-lt"/>
                <a:ea typeface="+mn-ea"/>
                <a:cs typeface="+mn-cs"/>
              </a:rPr>
              <a:t>implement</a:t>
            </a:r>
            <a:r>
              <a:rPr lang="it-IT" sz="1200" b="0" i="0" u="none" strike="noStrike" kern="1200" baseline="0" dirty="0" smtClean="0">
                <a:solidFill>
                  <a:schemeClr val="tx1"/>
                </a:solidFill>
                <a:latin typeface="+mn-lt"/>
                <a:ea typeface="+mn-ea"/>
                <a:cs typeface="+mn-cs"/>
              </a:rPr>
              <a:t> science-</a:t>
            </a:r>
            <a:r>
              <a:rPr lang="it-IT" sz="1200" b="0" i="0" u="none" strike="noStrike" kern="1200" baseline="0" dirty="0" err="1" smtClean="0">
                <a:solidFill>
                  <a:schemeClr val="tx1"/>
                </a:solidFill>
                <a:latin typeface="+mn-lt"/>
                <a:ea typeface="+mn-ea"/>
                <a:cs typeface="+mn-cs"/>
              </a:rPr>
              <a:t>based</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measures</a:t>
            </a:r>
            <a:r>
              <a:rPr lang="it-IT" sz="1200" b="0" i="0" u="none" strike="noStrike" kern="1200" baseline="0" dirty="0" smtClean="0">
                <a:solidFill>
                  <a:schemeClr val="tx1"/>
                </a:solidFill>
                <a:latin typeface="+mn-lt"/>
                <a:ea typeface="+mn-ea"/>
                <a:cs typeface="+mn-cs"/>
              </a:rPr>
              <a:t> to deal with the </a:t>
            </a:r>
            <a:r>
              <a:rPr lang="it-IT" sz="1200" b="0" i="0" u="none" strike="noStrike" kern="1200" baseline="0" dirty="0" err="1" smtClean="0">
                <a:solidFill>
                  <a:schemeClr val="tx1"/>
                </a:solidFill>
                <a:latin typeface="+mn-lt"/>
                <a:ea typeface="+mn-ea"/>
                <a:cs typeface="+mn-cs"/>
              </a:rPr>
              <a:t>problem</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Adaptive</a:t>
            </a:r>
            <a:r>
              <a:rPr lang="it-IT" sz="1200" b="0" i="0" u="none" strike="noStrike" kern="1200" baseline="0" dirty="0" smtClean="0">
                <a:solidFill>
                  <a:schemeClr val="tx1"/>
                </a:solidFill>
                <a:latin typeface="+mn-lt"/>
                <a:ea typeface="+mn-ea"/>
                <a:cs typeface="+mn-cs"/>
              </a:rPr>
              <a:t> management and policy </a:t>
            </a:r>
            <a:r>
              <a:rPr lang="it-IT" sz="1200" b="0" i="0" u="none" strike="noStrike" kern="1200" baseline="0" dirty="0" err="1" smtClean="0">
                <a:solidFill>
                  <a:schemeClr val="tx1"/>
                </a:solidFill>
                <a:latin typeface="+mn-lt"/>
                <a:ea typeface="+mn-ea"/>
                <a:cs typeface="+mn-cs"/>
              </a:rPr>
              <a:t>will</a:t>
            </a:r>
            <a:r>
              <a:rPr lang="it-IT" sz="1200" b="0" i="0" u="none" strike="noStrike" kern="1200" baseline="0" dirty="0" smtClean="0">
                <a:solidFill>
                  <a:schemeClr val="tx1"/>
                </a:solidFill>
                <a:latin typeface="+mn-lt"/>
                <a:ea typeface="+mn-ea"/>
                <a:cs typeface="+mn-cs"/>
              </a:rPr>
              <a:t> be </a:t>
            </a:r>
            <a:r>
              <a:rPr lang="it-IT" sz="1200" b="0" i="0" u="none" strike="noStrike" kern="1200" baseline="0" dirty="0" err="1" smtClean="0">
                <a:solidFill>
                  <a:schemeClr val="tx1"/>
                </a:solidFill>
                <a:latin typeface="+mn-lt"/>
                <a:ea typeface="+mn-ea"/>
                <a:cs typeface="+mn-cs"/>
              </a:rPr>
              <a:t>instrumental</a:t>
            </a:r>
            <a:r>
              <a:rPr lang="it-IT" sz="1200" b="0" i="0" u="none" strike="noStrike" kern="1200" baseline="0" dirty="0" smtClean="0">
                <a:solidFill>
                  <a:schemeClr val="tx1"/>
                </a:solidFill>
                <a:latin typeface="+mn-lt"/>
                <a:ea typeface="+mn-ea"/>
                <a:cs typeface="+mn-cs"/>
              </a:rPr>
              <a:t> in </a:t>
            </a:r>
            <a:r>
              <a:rPr lang="it-IT" sz="1200" b="0" i="0" u="none" strike="noStrike" kern="1200" baseline="0" dirty="0" err="1" smtClean="0">
                <a:solidFill>
                  <a:schemeClr val="tx1"/>
                </a:solidFill>
                <a:latin typeface="+mn-lt"/>
                <a:ea typeface="+mn-ea"/>
                <a:cs typeface="+mn-cs"/>
              </a:rPr>
              <a:t>incorporating</a:t>
            </a:r>
            <a:r>
              <a:rPr lang="it-IT" sz="1200" b="0" i="0" u="none" strike="noStrike" kern="1200" baseline="0" dirty="0" smtClean="0">
                <a:solidFill>
                  <a:schemeClr val="tx1"/>
                </a:solidFill>
                <a:latin typeface="+mn-lt"/>
                <a:ea typeface="+mn-ea"/>
                <a:cs typeface="+mn-cs"/>
              </a:rPr>
              <a:t> the </a:t>
            </a:r>
            <a:r>
              <a:rPr lang="it-IT" sz="1200" b="0" i="0" u="none" strike="noStrike" kern="1200" baseline="0" dirty="0" err="1" smtClean="0">
                <a:solidFill>
                  <a:schemeClr val="tx1"/>
                </a:solidFill>
                <a:latin typeface="+mn-lt"/>
                <a:ea typeface="+mn-ea"/>
                <a:cs typeface="+mn-cs"/>
              </a:rPr>
              <a:t>wealth</a:t>
            </a:r>
            <a:r>
              <a:rPr lang="it-IT" sz="1200" b="0" i="0" u="none" strike="noStrike" kern="1200" baseline="0" dirty="0" smtClean="0">
                <a:solidFill>
                  <a:schemeClr val="tx1"/>
                </a:solidFill>
                <a:latin typeface="+mn-lt"/>
                <a:ea typeface="+mn-ea"/>
                <a:cs typeface="+mn-cs"/>
              </a:rPr>
              <a:t> of </a:t>
            </a:r>
            <a:r>
              <a:rPr lang="it-IT" sz="1200" b="0" i="0" u="none" strike="noStrike" kern="1200" baseline="0" dirty="0" err="1" smtClean="0">
                <a:solidFill>
                  <a:schemeClr val="tx1"/>
                </a:solidFill>
                <a:latin typeface="+mn-lt"/>
                <a:ea typeface="+mn-ea"/>
                <a:cs typeface="+mn-cs"/>
              </a:rPr>
              <a:t>knowledge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that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continuously</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being</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generated</a:t>
            </a:r>
            <a:r>
              <a:rPr lang="it-IT" sz="1200" b="0" i="0" u="none" strike="noStrike" kern="1200" baseline="0" dirty="0" smtClean="0">
                <a:solidFill>
                  <a:schemeClr val="tx1"/>
                </a:solidFill>
                <a:latin typeface="+mn-lt"/>
                <a:ea typeface="+mn-ea"/>
                <a:cs typeface="+mn-cs"/>
              </a:rPr>
              <a:t> on marine </a:t>
            </a:r>
            <a:r>
              <a:rPr lang="it-IT" sz="1200" b="0" i="0" u="none" strike="noStrike" kern="1200" baseline="0" dirty="0" err="1" smtClean="0">
                <a:solidFill>
                  <a:schemeClr val="tx1"/>
                </a:solidFill>
                <a:latin typeface="+mn-lt"/>
                <a:ea typeface="+mn-ea"/>
                <a:cs typeface="+mn-cs"/>
              </a:rPr>
              <a:t>plastic</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debris</a:t>
            </a:r>
            <a:r>
              <a:rPr lang="it-IT" sz="1200" b="0" i="0" u="none" strike="noStrike" kern="1200" baseline="0" dirty="0" smtClean="0">
                <a:solidFill>
                  <a:schemeClr val="tx1"/>
                </a:solidFill>
                <a:latin typeface="+mn-lt"/>
                <a:ea typeface="+mn-ea"/>
                <a:cs typeface="+mn-cs"/>
              </a:rPr>
              <a:t> and </a:t>
            </a:r>
            <a:r>
              <a:rPr lang="it-IT" sz="1200" b="0" i="0" u="none" strike="noStrike" kern="1200" baseline="0" dirty="0" err="1" smtClean="0">
                <a:solidFill>
                  <a:schemeClr val="tx1"/>
                </a:solidFill>
                <a:latin typeface="+mn-lt"/>
                <a:ea typeface="+mn-ea"/>
                <a:cs typeface="+mn-cs"/>
              </a:rPr>
              <a:t>microplastics</a:t>
            </a:r>
            <a:r>
              <a:rPr lang="it-IT" sz="1200" b="0" i="0" u="none" strike="noStrike" kern="1200" baseline="0" dirty="0" smtClean="0">
                <a:solidFill>
                  <a:schemeClr val="tx1"/>
                </a:solidFill>
                <a:latin typeface="+mn-lt"/>
                <a:ea typeface="+mn-ea"/>
                <a:cs typeface="+mn-cs"/>
              </a:rPr>
              <a:t>. </a:t>
            </a:r>
            <a:endParaRPr lang="it-IT" dirty="0" smtClean="0"/>
          </a:p>
          <a:p>
            <a:endParaRPr lang="it-IT" dirty="0"/>
          </a:p>
        </p:txBody>
      </p:sp>
      <p:sp>
        <p:nvSpPr>
          <p:cNvPr id="4" name="Segnaposto numero diapositiva 3"/>
          <p:cNvSpPr>
            <a:spLocks noGrp="1"/>
          </p:cNvSpPr>
          <p:nvPr>
            <p:ph type="sldNum" sz="quarter" idx="10"/>
          </p:nvPr>
        </p:nvSpPr>
        <p:spPr/>
        <p:txBody>
          <a:bodyPr/>
          <a:lstStyle/>
          <a:p>
            <a:fld id="{3FBD13BA-2B2E-491D-A1B4-E379820A6799}" type="slidenum">
              <a:rPr lang="it-IT" smtClean="0"/>
              <a:t>7</a:t>
            </a:fld>
            <a:endParaRPr lang="it-IT"/>
          </a:p>
        </p:txBody>
      </p:sp>
    </p:spTree>
    <p:extLst>
      <p:ext uri="{BB962C8B-B14F-4D97-AF65-F5344CB8AC3E}">
        <p14:creationId xmlns:p14="http://schemas.microsoft.com/office/powerpoint/2010/main" val="659797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85750" indent="-285750">
              <a:buFontTx/>
              <a:buChar char="-"/>
            </a:pPr>
            <a:r>
              <a:rPr lang="it-IT" dirty="0" err="1" smtClean="0"/>
              <a:t>Problem</a:t>
            </a:r>
            <a:r>
              <a:rPr lang="it-IT" dirty="0" smtClean="0"/>
              <a:t> </a:t>
            </a:r>
            <a:r>
              <a:rPr lang="it-IT" dirty="0" err="1" smtClean="0"/>
              <a:t>main</a:t>
            </a:r>
            <a:r>
              <a:rPr lang="it-IT" dirty="0" smtClean="0"/>
              <a:t> traits: </a:t>
            </a:r>
          </a:p>
          <a:p>
            <a:pPr marL="285750" indent="-285750">
              <a:buFontTx/>
              <a:buChar char="-"/>
            </a:pPr>
            <a:r>
              <a:rPr lang="it-IT" dirty="0" err="1" smtClean="0"/>
              <a:t>Economic</a:t>
            </a:r>
            <a:r>
              <a:rPr lang="it-IT" dirty="0" smtClean="0"/>
              <a:t>: Plastic production and use</a:t>
            </a:r>
          </a:p>
          <a:p>
            <a:pPr marL="285750" indent="-285750">
              <a:buFontTx/>
              <a:buChar char="-"/>
            </a:pPr>
            <a:r>
              <a:rPr lang="it-IT" dirty="0" err="1" smtClean="0"/>
              <a:t>Consumption</a:t>
            </a:r>
            <a:r>
              <a:rPr lang="it-IT" dirty="0" smtClean="0"/>
              <a:t> and use, management</a:t>
            </a:r>
          </a:p>
          <a:p>
            <a:pPr marL="285750" indent="-285750">
              <a:buFontTx/>
              <a:buChar char="-"/>
            </a:pPr>
            <a:r>
              <a:rPr lang="it-IT" dirty="0" err="1" smtClean="0"/>
              <a:t>Environmental</a:t>
            </a:r>
            <a:r>
              <a:rPr lang="it-IT" dirty="0" smtClean="0"/>
              <a:t> </a:t>
            </a:r>
            <a:r>
              <a:rPr lang="it-IT" dirty="0" err="1" smtClean="0"/>
              <a:t>effects</a:t>
            </a:r>
            <a:endParaRPr lang="it-IT" dirty="0" smtClean="0"/>
          </a:p>
          <a:p>
            <a:pPr marL="285750" indent="-285750">
              <a:buFontTx/>
              <a:buChar char="-"/>
            </a:pPr>
            <a:endParaRPr lang="it-IT" dirty="0" smtClean="0"/>
          </a:p>
          <a:p>
            <a:endParaRPr lang="it-IT" dirty="0"/>
          </a:p>
        </p:txBody>
      </p:sp>
      <p:sp>
        <p:nvSpPr>
          <p:cNvPr id="4" name="Segnaposto numero diapositiva 3"/>
          <p:cNvSpPr>
            <a:spLocks noGrp="1"/>
          </p:cNvSpPr>
          <p:nvPr>
            <p:ph type="sldNum" sz="quarter" idx="10"/>
          </p:nvPr>
        </p:nvSpPr>
        <p:spPr/>
        <p:txBody>
          <a:bodyPr/>
          <a:lstStyle/>
          <a:p>
            <a:fld id="{3FBD13BA-2B2E-491D-A1B4-E379820A6799}" type="slidenum">
              <a:rPr lang="it-IT" smtClean="0"/>
              <a:t>8</a:t>
            </a:fld>
            <a:endParaRPr lang="it-IT"/>
          </a:p>
        </p:txBody>
      </p:sp>
    </p:spTree>
    <p:extLst>
      <p:ext uri="{BB962C8B-B14F-4D97-AF65-F5344CB8AC3E}">
        <p14:creationId xmlns:p14="http://schemas.microsoft.com/office/powerpoint/2010/main" val="2881203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85750" indent="-285750">
              <a:buFontTx/>
              <a:buChar char="-"/>
            </a:pPr>
            <a:r>
              <a:rPr lang="it-IT" dirty="0" err="1" smtClean="0"/>
              <a:t>Problem</a:t>
            </a:r>
            <a:r>
              <a:rPr lang="it-IT" dirty="0" smtClean="0"/>
              <a:t> </a:t>
            </a:r>
            <a:r>
              <a:rPr lang="it-IT" dirty="0" err="1" smtClean="0"/>
              <a:t>main</a:t>
            </a:r>
            <a:r>
              <a:rPr lang="it-IT" dirty="0" smtClean="0"/>
              <a:t> traits: </a:t>
            </a:r>
          </a:p>
          <a:p>
            <a:pPr marL="285750" indent="-285750">
              <a:buFontTx/>
              <a:buChar char="-"/>
            </a:pPr>
            <a:r>
              <a:rPr lang="it-IT" dirty="0" err="1" smtClean="0"/>
              <a:t>Economic</a:t>
            </a:r>
            <a:r>
              <a:rPr lang="it-IT" dirty="0" smtClean="0"/>
              <a:t>: Plastic production and use</a:t>
            </a:r>
          </a:p>
          <a:p>
            <a:pPr marL="285750" indent="-285750">
              <a:buFontTx/>
              <a:buChar char="-"/>
            </a:pPr>
            <a:r>
              <a:rPr lang="it-IT" dirty="0" err="1" smtClean="0"/>
              <a:t>Consumption</a:t>
            </a:r>
            <a:r>
              <a:rPr lang="it-IT" dirty="0" smtClean="0"/>
              <a:t> and use, management</a:t>
            </a:r>
          </a:p>
          <a:p>
            <a:pPr marL="285750" indent="-285750">
              <a:buFontTx/>
              <a:buChar char="-"/>
            </a:pPr>
            <a:r>
              <a:rPr lang="it-IT" dirty="0" err="1" smtClean="0"/>
              <a:t>Environmental</a:t>
            </a:r>
            <a:r>
              <a:rPr lang="it-IT" dirty="0" smtClean="0"/>
              <a:t> </a:t>
            </a:r>
            <a:r>
              <a:rPr lang="it-IT" dirty="0" err="1" smtClean="0"/>
              <a:t>effects</a:t>
            </a:r>
            <a:endParaRPr lang="it-IT" dirty="0" smtClean="0"/>
          </a:p>
          <a:p>
            <a:pPr marL="285750" indent="-285750">
              <a:buFontTx/>
              <a:buChar char="-"/>
            </a:pPr>
            <a:endParaRPr lang="it-IT" dirty="0" smtClean="0"/>
          </a:p>
          <a:p>
            <a:endParaRPr lang="it-IT" dirty="0"/>
          </a:p>
        </p:txBody>
      </p:sp>
      <p:sp>
        <p:nvSpPr>
          <p:cNvPr id="4" name="Segnaposto numero diapositiva 3"/>
          <p:cNvSpPr>
            <a:spLocks noGrp="1"/>
          </p:cNvSpPr>
          <p:nvPr>
            <p:ph type="sldNum" sz="quarter" idx="10"/>
          </p:nvPr>
        </p:nvSpPr>
        <p:spPr/>
        <p:txBody>
          <a:bodyPr/>
          <a:lstStyle/>
          <a:p>
            <a:fld id="{3FBD13BA-2B2E-491D-A1B4-E379820A6799}" type="slidenum">
              <a:rPr lang="it-IT" smtClean="0"/>
              <a:t>9</a:t>
            </a:fld>
            <a:endParaRPr lang="it-IT"/>
          </a:p>
        </p:txBody>
      </p:sp>
    </p:spTree>
    <p:extLst>
      <p:ext uri="{BB962C8B-B14F-4D97-AF65-F5344CB8AC3E}">
        <p14:creationId xmlns:p14="http://schemas.microsoft.com/office/powerpoint/2010/main" val="2881203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smtClean="0"/>
              <a:t>the strategy refers to policy coming from multiple sectors like supply, biomass use, ecosystem protection, regional policies and smart specialization</a:t>
            </a:r>
            <a:endParaRPr lang="it-IT" dirty="0" smtClean="0"/>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Bioeconomy</a:t>
            </a:r>
            <a:r>
              <a:rPr lang="en-US" sz="1200" kern="1200" dirty="0" smtClean="0">
                <a:solidFill>
                  <a:schemeClr val="tx1"/>
                </a:solidFill>
                <a:effectLst/>
                <a:latin typeface="+mn-lt"/>
                <a:ea typeface="+mn-ea"/>
                <a:cs typeface="+mn-cs"/>
              </a:rPr>
              <a:t> is key for moving towards a circular, low-carbon economy in the contest of the renewed Industrial Policy Strategy (34), the Circular Economy Action Plan (35) and Accelerating Clean Energy Innovation (36). From the first release in 2012 (3) the strategy</a:t>
            </a:r>
            <a:r>
              <a:rPr lang="en-GB" sz="1200" kern="1200" dirty="0" smtClean="0">
                <a:solidFill>
                  <a:schemeClr val="tx1"/>
                </a:solidFill>
                <a:effectLst/>
                <a:latin typeface="+mn-lt"/>
                <a:ea typeface="+mn-ea"/>
                <a:cs typeface="+mn-cs"/>
              </a:rPr>
              <a:t> proposed a comprehensive approach to address the ecological, environmental, energy, food supply and natural resource challenges that our planet is facing. The </a:t>
            </a:r>
            <a:r>
              <a:rPr lang="en-US" sz="1200" kern="1200" dirty="0" smtClean="0">
                <a:solidFill>
                  <a:schemeClr val="tx1"/>
                </a:solidFill>
                <a:effectLst/>
                <a:latin typeface="+mn-lt"/>
                <a:ea typeface="+mn-ea"/>
                <a:cs typeface="+mn-cs"/>
              </a:rPr>
              <a:t>updated European </a:t>
            </a:r>
            <a:r>
              <a:rPr lang="en-US" sz="1200" kern="1200" dirty="0" err="1" smtClean="0">
                <a:solidFill>
                  <a:schemeClr val="tx1"/>
                </a:solidFill>
                <a:effectLst/>
                <a:latin typeface="+mn-lt"/>
                <a:ea typeface="+mn-ea"/>
                <a:cs typeface="+mn-cs"/>
              </a:rPr>
              <a:t>Bioeconomy</a:t>
            </a:r>
            <a:r>
              <a:rPr lang="en-US" sz="1200" kern="1200" dirty="0" smtClean="0">
                <a:solidFill>
                  <a:schemeClr val="tx1"/>
                </a:solidFill>
                <a:effectLst/>
                <a:latin typeface="+mn-lt"/>
                <a:ea typeface="+mn-ea"/>
                <a:cs typeface="+mn-cs"/>
              </a:rPr>
              <a:t> Strategy (</a:t>
            </a:r>
            <a:r>
              <a:rPr lang="en-GB" sz="1200" kern="1200" dirty="0" smtClean="0">
                <a:solidFill>
                  <a:schemeClr val="tx1"/>
                </a:solidFill>
                <a:effectLst/>
                <a:latin typeface="+mn-lt"/>
                <a:ea typeface="+mn-ea"/>
                <a:cs typeface="+mn-cs"/>
              </a:rPr>
              <a:t>better focused the actions to accelerate the deployment of a sustainable European </a:t>
            </a:r>
            <a:r>
              <a:rPr lang="en-GB" sz="1200" kern="1200" dirty="0" err="1" smtClean="0">
                <a:solidFill>
                  <a:schemeClr val="tx1"/>
                </a:solidFill>
                <a:effectLst/>
                <a:latin typeface="+mn-lt"/>
                <a:ea typeface="+mn-ea"/>
                <a:cs typeface="+mn-cs"/>
              </a:rPr>
              <a:t>bioeconomy</a:t>
            </a:r>
            <a:r>
              <a:rPr lang="en-GB" sz="1200" kern="1200" dirty="0" smtClean="0">
                <a:solidFill>
                  <a:schemeClr val="tx1"/>
                </a:solidFill>
                <a:effectLst/>
                <a:latin typeface="+mn-lt"/>
                <a:ea typeface="+mn-ea"/>
                <a:cs typeface="+mn-cs"/>
              </a:rPr>
              <a:t> and to maximise </a:t>
            </a:r>
            <a:r>
              <a:rPr lang="en-GB" sz="1200" kern="1200" dirty="0" err="1" smtClean="0">
                <a:solidFill>
                  <a:schemeClr val="tx1"/>
                </a:solidFill>
                <a:effectLst/>
                <a:latin typeface="+mn-lt"/>
                <a:ea typeface="+mn-ea"/>
                <a:cs typeface="+mn-cs"/>
              </a:rPr>
              <a:t>bioeconomy</a:t>
            </a:r>
            <a:r>
              <a:rPr lang="en-GB" sz="1200" kern="1200" dirty="0" smtClean="0">
                <a:solidFill>
                  <a:schemeClr val="tx1"/>
                </a:solidFill>
                <a:effectLst/>
                <a:latin typeface="+mn-lt"/>
                <a:ea typeface="+mn-ea"/>
                <a:cs typeface="+mn-cs"/>
              </a:rPr>
              <a:t> impact on the 2030 Agenda its Sustainable Development Goals (SDGs), and the Paris Agreement (33). The strategy looks at circularity </a:t>
            </a:r>
            <a:r>
              <a:rPr lang="en-US" sz="1200" kern="1200" dirty="0" smtClean="0">
                <a:solidFill>
                  <a:schemeClr val="tx1"/>
                </a:solidFill>
                <a:effectLst/>
                <a:latin typeface="+mn-lt"/>
                <a:ea typeface="+mn-ea"/>
                <a:cs typeface="+mn-cs"/>
              </a:rPr>
              <a:t>as an economy process that provides multiple value-creation while decoupling from the consumption of finite resources (37). Collectively, the strategy refers to policy coming from multiple sectors like supply, biomass use, ecosystem protection, regional policies and smart specialization as reported</a:t>
            </a:r>
            <a:r>
              <a:rPr lang="it-IT" dirty="0" smtClean="0">
                <a:effectLst/>
              </a:rPr>
              <a:t> </a:t>
            </a:r>
            <a:endParaRPr lang="it-IT" dirty="0"/>
          </a:p>
        </p:txBody>
      </p:sp>
      <p:sp>
        <p:nvSpPr>
          <p:cNvPr id="4" name="Segnaposto numero diapositiva 3"/>
          <p:cNvSpPr>
            <a:spLocks noGrp="1"/>
          </p:cNvSpPr>
          <p:nvPr>
            <p:ph type="sldNum" sz="quarter" idx="10"/>
          </p:nvPr>
        </p:nvSpPr>
        <p:spPr/>
        <p:txBody>
          <a:bodyPr/>
          <a:lstStyle/>
          <a:p>
            <a:fld id="{3FBD13BA-2B2E-491D-A1B4-E379820A6799}" type="slidenum">
              <a:rPr lang="it-IT" smtClean="0"/>
              <a:t>11</a:t>
            </a:fld>
            <a:endParaRPr lang="it-IT"/>
          </a:p>
        </p:txBody>
      </p:sp>
    </p:spTree>
    <p:extLst>
      <p:ext uri="{BB962C8B-B14F-4D97-AF65-F5344CB8AC3E}">
        <p14:creationId xmlns:p14="http://schemas.microsoft.com/office/powerpoint/2010/main" val="3253629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Non si può intervenire su un settore al di fuori del</a:t>
            </a:r>
            <a:r>
              <a:rPr lang="it-IT" baseline="0" dirty="0" smtClean="0"/>
              <a:t> contesto. </a:t>
            </a:r>
            <a:r>
              <a:rPr lang="it-IT" dirty="0" smtClean="0"/>
              <a:t>Sono tanti</a:t>
            </a:r>
            <a:r>
              <a:rPr lang="it-IT" baseline="0" dirty="0" smtClean="0"/>
              <a:t> descrittori delle frecce.</a:t>
            </a:r>
          </a:p>
          <a:p>
            <a:pPr marL="0" marR="0" indent="0" algn="l" defTabSz="914378" rtl="0" eaLnBrk="1" fontAlgn="auto" latinLnBrk="0" hangingPunct="1">
              <a:lnSpc>
                <a:spcPct val="100000"/>
              </a:lnSpc>
              <a:spcBef>
                <a:spcPts val="0"/>
              </a:spcBef>
              <a:spcAft>
                <a:spcPts val="0"/>
              </a:spcAft>
              <a:buClrTx/>
              <a:buSzTx/>
              <a:buFontTx/>
              <a:buNone/>
              <a:tabLst/>
              <a:defRPr/>
            </a:pPr>
            <a:r>
              <a:rPr lang="it-IT" dirty="0" smtClean="0"/>
              <a:t>Ma non si tratta quindi solo di materiali e del loro utilizzo ma anche di meccanismi più complessi di gestione e di costruzione dell’economia</a:t>
            </a:r>
          </a:p>
          <a:p>
            <a:endParaRPr lang="it-IT" dirty="0"/>
          </a:p>
        </p:txBody>
      </p:sp>
      <p:sp>
        <p:nvSpPr>
          <p:cNvPr id="4" name="Segnaposto numero diapositiva 3"/>
          <p:cNvSpPr>
            <a:spLocks noGrp="1"/>
          </p:cNvSpPr>
          <p:nvPr>
            <p:ph type="sldNum" sz="quarter" idx="10"/>
          </p:nvPr>
        </p:nvSpPr>
        <p:spPr/>
        <p:txBody>
          <a:bodyPr/>
          <a:lstStyle/>
          <a:p>
            <a:fld id="{3FBD13BA-2B2E-491D-A1B4-E379820A6799}" type="slidenum">
              <a:rPr lang="it-IT" smtClean="0"/>
              <a:t>12</a:t>
            </a:fld>
            <a:endParaRPr lang="it-IT"/>
          </a:p>
        </p:txBody>
      </p:sp>
    </p:spTree>
    <p:extLst>
      <p:ext uri="{BB962C8B-B14F-4D97-AF65-F5344CB8AC3E}">
        <p14:creationId xmlns:p14="http://schemas.microsoft.com/office/powerpoint/2010/main" val="659797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gi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gi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null)"/><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eg"/><Relationship Id="rId3" Type="http://schemas.openxmlformats.org/officeDocument/2006/relationships/image" Target="../media/image11.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2.gi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2.gi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2.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ro-RO"/>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ro-RO"/>
          </a:p>
        </p:txBody>
      </p:sp>
      <p:sp>
        <p:nvSpPr>
          <p:cNvPr id="4" name="Date Placeholder 3"/>
          <p:cNvSpPr>
            <a:spLocks noGrp="1"/>
          </p:cNvSpPr>
          <p:nvPr>
            <p:ph type="dt" sz="half" idx="10"/>
          </p:nvPr>
        </p:nvSpPr>
        <p:spPr/>
        <p:txBody>
          <a:bodyPr/>
          <a:lstStyle>
            <a:lvl1pPr>
              <a:defRPr/>
            </a:lvl1pPr>
          </a:lstStyle>
          <a:p>
            <a:pPr>
              <a:defRPr/>
            </a:pPr>
            <a:fld id="{CB96F563-B96D-4CDE-A140-93E3F1C3C55B}" type="datetimeFigureOut">
              <a:rPr lang="ro-RO"/>
              <a:pPr>
                <a:defRPr/>
              </a:pPr>
              <a:t>19/01/20</a:t>
            </a:fld>
            <a:endParaRPr lang="ro-RO"/>
          </a:p>
        </p:txBody>
      </p:sp>
      <p:sp>
        <p:nvSpPr>
          <p:cNvPr id="5" name="Footer Placeholder 4"/>
          <p:cNvSpPr>
            <a:spLocks noGrp="1"/>
          </p:cNvSpPr>
          <p:nvPr>
            <p:ph type="ftr" sz="quarter" idx="11"/>
          </p:nvPr>
        </p:nvSpPr>
        <p:spPr/>
        <p:txBody>
          <a:bodyPr/>
          <a:lstStyle>
            <a:lvl1pPr>
              <a:defRPr/>
            </a:lvl1pPr>
          </a:lstStyle>
          <a:p>
            <a:pPr>
              <a:defRPr/>
            </a:pPr>
            <a:endParaRPr lang="ro-RO"/>
          </a:p>
        </p:txBody>
      </p:sp>
      <p:sp>
        <p:nvSpPr>
          <p:cNvPr id="6" name="Slide Number Placeholder 5"/>
          <p:cNvSpPr>
            <a:spLocks noGrp="1"/>
          </p:cNvSpPr>
          <p:nvPr>
            <p:ph type="sldNum" sz="quarter" idx="12"/>
          </p:nvPr>
        </p:nvSpPr>
        <p:spPr/>
        <p:txBody>
          <a:bodyPr/>
          <a:lstStyle>
            <a:lvl1pPr>
              <a:defRPr/>
            </a:lvl1pPr>
          </a:lstStyle>
          <a:p>
            <a:pPr>
              <a:defRPr/>
            </a:pPr>
            <a:fld id="{7AB1CDA0-14DC-4A6A-8C70-ECEE9517078D}" type="slidenum">
              <a:rPr lang="ro-RO"/>
              <a:pPr>
                <a:defRPr/>
              </a:pPr>
              <a:t>‹n.›</a:t>
            </a:fld>
            <a:endParaRPr lang="ro-R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Date Placeholder 3"/>
          <p:cNvSpPr>
            <a:spLocks noGrp="1"/>
          </p:cNvSpPr>
          <p:nvPr>
            <p:ph type="dt" sz="half" idx="10"/>
          </p:nvPr>
        </p:nvSpPr>
        <p:spPr/>
        <p:txBody>
          <a:bodyPr/>
          <a:lstStyle>
            <a:lvl1pPr>
              <a:defRPr/>
            </a:lvl1pPr>
          </a:lstStyle>
          <a:p>
            <a:pPr>
              <a:defRPr/>
            </a:pPr>
            <a:fld id="{FC5380C1-2EB5-4522-9CE7-16EA50C8567D}" type="datetimeFigureOut">
              <a:rPr lang="ro-RO"/>
              <a:pPr>
                <a:defRPr/>
              </a:pPr>
              <a:t>19/01/20</a:t>
            </a:fld>
            <a:endParaRPr lang="ro-RO"/>
          </a:p>
        </p:txBody>
      </p:sp>
      <p:sp>
        <p:nvSpPr>
          <p:cNvPr id="5" name="Footer Placeholder 4"/>
          <p:cNvSpPr>
            <a:spLocks noGrp="1"/>
          </p:cNvSpPr>
          <p:nvPr>
            <p:ph type="ftr" sz="quarter" idx="11"/>
          </p:nvPr>
        </p:nvSpPr>
        <p:spPr/>
        <p:txBody>
          <a:bodyPr/>
          <a:lstStyle>
            <a:lvl1pPr>
              <a:defRPr/>
            </a:lvl1pPr>
          </a:lstStyle>
          <a:p>
            <a:pPr>
              <a:defRPr/>
            </a:pPr>
            <a:endParaRPr lang="ro-RO"/>
          </a:p>
        </p:txBody>
      </p:sp>
      <p:sp>
        <p:nvSpPr>
          <p:cNvPr id="6" name="Slide Number Placeholder 5"/>
          <p:cNvSpPr>
            <a:spLocks noGrp="1"/>
          </p:cNvSpPr>
          <p:nvPr>
            <p:ph type="sldNum" sz="quarter" idx="12"/>
          </p:nvPr>
        </p:nvSpPr>
        <p:spPr/>
        <p:txBody>
          <a:bodyPr/>
          <a:lstStyle>
            <a:lvl1pPr>
              <a:defRPr/>
            </a:lvl1pPr>
          </a:lstStyle>
          <a:p>
            <a:pPr>
              <a:defRPr/>
            </a:pPr>
            <a:fld id="{E610B649-857A-4BDE-94D9-DF5710F4E585}" type="slidenum">
              <a:rPr lang="ro-RO"/>
              <a:pPr>
                <a:defRPr/>
              </a:pPr>
              <a:t>‹n.›</a:t>
            </a:fld>
            <a:endParaRPr lang="ro-R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ro-RO"/>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Date Placeholder 3"/>
          <p:cNvSpPr>
            <a:spLocks noGrp="1"/>
          </p:cNvSpPr>
          <p:nvPr>
            <p:ph type="dt" sz="half" idx="10"/>
          </p:nvPr>
        </p:nvSpPr>
        <p:spPr/>
        <p:txBody>
          <a:bodyPr/>
          <a:lstStyle>
            <a:lvl1pPr>
              <a:defRPr/>
            </a:lvl1pPr>
          </a:lstStyle>
          <a:p>
            <a:pPr>
              <a:defRPr/>
            </a:pPr>
            <a:fld id="{DECC20E1-5924-4596-B102-74ED17730CC7}" type="datetimeFigureOut">
              <a:rPr lang="ro-RO"/>
              <a:pPr>
                <a:defRPr/>
              </a:pPr>
              <a:t>19/01/20</a:t>
            </a:fld>
            <a:endParaRPr lang="ro-RO"/>
          </a:p>
        </p:txBody>
      </p:sp>
      <p:sp>
        <p:nvSpPr>
          <p:cNvPr id="5" name="Footer Placeholder 4"/>
          <p:cNvSpPr>
            <a:spLocks noGrp="1"/>
          </p:cNvSpPr>
          <p:nvPr>
            <p:ph type="ftr" sz="quarter" idx="11"/>
          </p:nvPr>
        </p:nvSpPr>
        <p:spPr/>
        <p:txBody>
          <a:bodyPr/>
          <a:lstStyle>
            <a:lvl1pPr>
              <a:defRPr/>
            </a:lvl1pPr>
          </a:lstStyle>
          <a:p>
            <a:pPr>
              <a:defRPr/>
            </a:pPr>
            <a:endParaRPr lang="ro-RO"/>
          </a:p>
        </p:txBody>
      </p:sp>
      <p:sp>
        <p:nvSpPr>
          <p:cNvPr id="6" name="Slide Number Placeholder 5"/>
          <p:cNvSpPr>
            <a:spLocks noGrp="1"/>
          </p:cNvSpPr>
          <p:nvPr>
            <p:ph type="sldNum" sz="quarter" idx="12"/>
          </p:nvPr>
        </p:nvSpPr>
        <p:spPr/>
        <p:txBody>
          <a:bodyPr/>
          <a:lstStyle>
            <a:lvl1pPr>
              <a:defRPr/>
            </a:lvl1pPr>
          </a:lstStyle>
          <a:p>
            <a:pPr>
              <a:defRPr/>
            </a:pPr>
            <a:fld id="{BC66FE0E-AE31-4D33-8BF9-3A27826617EF}" type="slidenum">
              <a:rPr lang="ro-RO"/>
              <a:pPr>
                <a:defRPr/>
              </a:pPr>
              <a:t>‹n.›</a:t>
            </a:fld>
            <a:endParaRPr lang="ro-RO"/>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Contenuto con didascal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egnaposto piè di pagina 5"/>
          <p:cNvSpPr>
            <a:spLocks noGrp="1"/>
          </p:cNvSpPr>
          <p:nvPr>
            <p:ph type="ftr" sz="quarter" idx="11"/>
          </p:nvPr>
        </p:nvSpPr>
        <p:spPr>
          <a:xfrm>
            <a:off x="3029546" y="4625388"/>
            <a:ext cx="3086100" cy="273844"/>
          </a:xfrm>
          <a:prstGeom prst="rect">
            <a:avLst/>
          </a:prstGeom>
        </p:spPr>
        <p:txBody>
          <a:bodyPr/>
          <a:lstStyle>
            <a:lvl1pPr algn="ctr">
              <a:defRPr sz="1000">
                <a:latin typeface="Cambria" panose="02040503050406030204" pitchFamily="18" charset="0"/>
              </a:defRPr>
            </a:lvl1pPr>
          </a:lstStyle>
          <a:p>
            <a:r>
              <a:rPr lang="it-IT" dirty="0" err="1" smtClean="0"/>
              <a:t>Footnote</a:t>
            </a:r>
            <a:endParaRPr lang="it-IT" dirty="0"/>
          </a:p>
        </p:txBody>
      </p:sp>
      <p:sp>
        <p:nvSpPr>
          <p:cNvPr id="7" name="Segnaposto numero diapositiva 6"/>
          <p:cNvSpPr>
            <a:spLocks noGrp="1"/>
          </p:cNvSpPr>
          <p:nvPr>
            <p:ph type="sldNum" sz="quarter" idx="12"/>
          </p:nvPr>
        </p:nvSpPr>
        <p:spPr>
          <a:xfrm>
            <a:off x="6774512" y="4599261"/>
            <a:ext cx="2057400" cy="273844"/>
          </a:xfrm>
          <a:prstGeom prst="rect">
            <a:avLst/>
          </a:prstGeom>
        </p:spPr>
        <p:txBody>
          <a:bodyPr/>
          <a:lstStyle>
            <a:lvl1pPr algn="r">
              <a:defRPr sz="1000" b="1" i="0">
                <a:latin typeface="Cambria" panose="02040503050406030204" pitchFamily="18" charset="0"/>
              </a:defRPr>
            </a:lvl1pPr>
          </a:lstStyle>
          <a:p>
            <a:fld id="{B8C0A233-718F-4FCD-A9B5-BF2AB9BC1B13}" type="slidenum">
              <a:rPr lang="it-IT" smtClean="0"/>
              <a:pPr/>
              <a:t>‹n.›</a:t>
            </a:fld>
            <a:endParaRPr lang="it-IT" dirty="0"/>
          </a:p>
        </p:txBody>
      </p:sp>
      <p:pic>
        <p:nvPicPr>
          <p:cNvPr id="8" name="Immagin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44075" y="4522834"/>
            <a:ext cx="341191" cy="294665"/>
          </a:xfrm>
          <a:prstGeom prst="rect">
            <a:avLst/>
          </a:prstGeom>
        </p:spPr>
      </p:pic>
    </p:spTree>
    <p:extLst>
      <p:ext uri="{BB962C8B-B14F-4D97-AF65-F5344CB8AC3E}">
        <p14:creationId xmlns:p14="http://schemas.microsoft.com/office/powerpoint/2010/main" val="1769747953"/>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Bullete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Content Placeholder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212CBC98-01A3-B443-AA97-CC33EA64B200}" type="datetime2">
              <a:rPr lang="en-US" smtClean="0"/>
              <a:pPr/>
              <a:t>Domenica 19 gennaio 20</a:t>
            </a:fld>
            <a:endParaRPr lang="en-US"/>
          </a:p>
        </p:txBody>
      </p:sp>
      <p:sp>
        <p:nvSpPr>
          <p:cNvPr id="5" name="Footer Placeholder 4"/>
          <p:cNvSpPr>
            <a:spLocks noGrp="1"/>
          </p:cNvSpPr>
          <p:nvPr>
            <p:ph type="ftr" sz="quarter" idx="11"/>
          </p:nvPr>
        </p:nvSpPr>
        <p:spPr/>
        <p:txBody>
          <a:bodyPr/>
          <a:lstStyle/>
          <a:p>
            <a:r>
              <a:rPr lang="en-US" smtClean="0"/>
              <a:t>A footer can be placed here  I   copyright 2013</a:t>
            </a:r>
            <a:endParaRPr lang="en-US"/>
          </a:p>
        </p:txBody>
      </p:sp>
      <p:sp>
        <p:nvSpPr>
          <p:cNvPr id="6" name="Slide Number Placeholder 5"/>
          <p:cNvSpPr>
            <a:spLocks noGrp="1"/>
          </p:cNvSpPr>
          <p:nvPr>
            <p:ph type="sldNum" sz="quarter" idx="12"/>
          </p:nvPr>
        </p:nvSpPr>
        <p:spPr/>
        <p:txBody>
          <a:bodyPr/>
          <a:lstStyle/>
          <a:p>
            <a:fld id="{A4688226-E43C-7C4F-8B3E-CE1AE61FD662}" type="slidenum">
              <a:rPr lang="en-US" smtClean="0"/>
              <a:pPr/>
              <a:t>‹n.›</a:t>
            </a:fld>
            <a:endParaRPr lang="en-US"/>
          </a:p>
        </p:txBody>
      </p:sp>
      <p:sp>
        <p:nvSpPr>
          <p:cNvPr id="8" name="Text Placeholder 7"/>
          <p:cNvSpPr>
            <a:spLocks noGrp="1"/>
          </p:cNvSpPr>
          <p:nvPr>
            <p:ph type="body" sz="quarter" idx="13"/>
          </p:nvPr>
        </p:nvSpPr>
        <p:spPr>
          <a:xfrm>
            <a:off x="341387" y="548641"/>
            <a:ext cx="8675615" cy="261608"/>
          </a:xfrm>
        </p:spPr>
        <p:txBody>
          <a:bodyPr wrap="square">
            <a:spAutoFit/>
          </a:bodyPr>
          <a:lstStyle>
            <a:lvl1pPr marL="0" indent="0">
              <a:buNone/>
              <a:defRPr sz="1100" cap="none">
                <a:solidFill>
                  <a:schemeClr val="accent2"/>
                </a:solidFill>
              </a:defRPr>
            </a:lvl1pPr>
            <a:lvl2pPr>
              <a:buNone/>
              <a:defRPr/>
            </a:lvl2pPr>
            <a:lvl3pPr>
              <a:buNone/>
              <a:defRPr/>
            </a:lvl3pPr>
            <a:lvl4pPr>
              <a:buNone/>
              <a:defRPr/>
            </a:lvl4pPr>
            <a:lvl5pPr>
              <a:buNone/>
              <a:defRPr/>
            </a:lvl5pPr>
          </a:lstStyle>
          <a:p>
            <a:pPr lvl="0"/>
            <a:r>
              <a:rPr lang="it-IT" smtClean="0"/>
              <a:t>Modifica gli stili del testo dello schema</a:t>
            </a:r>
          </a:p>
        </p:txBody>
      </p:sp>
    </p:spTree>
    <p:extLst>
      <p:ext uri="{BB962C8B-B14F-4D97-AF65-F5344CB8AC3E}">
        <p14:creationId xmlns:p14="http://schemas.microsoft.com/office/powerpoint/2010/main" val="1597492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4_Contenuto con didascal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egnaposto numero diapositiva 6"/>
          <p:cNvSpPr>
            <a:spLocks noGrp="1"/>
          </p:cNvSpPr>
          <p:nvPr>
            <p:ph type="sldNum" sz="quarter" idx="12"/>
          </p:nvPr>
        </p:nvSpPr>
        <p:spPr>
          <a:xfrm>
            <a:off x="6774512" y="4599261"/>
            <a:ext cx="2057400" cy="273844"/>
          </a:xfrm>
          <a:prstGeom prst="rect">
            <a:avLst/>
          </a:prstGeom>
        </p:spPr>
        <p:txBody>
          <a:bodyPr/>
          <a:lstStyle>
            <a:lvl1pPr algn="r">
              <a:defRPr sz="1000" b="1" i="0">
                <a:latin typeface="Cambria" panose="02040503050406030204" pitchFamily="18" charset="0"/>
              </a:defRPr>
            </a:lvl1pPr>
          </a:lstStyle>
          <a:p>
            <a:fld id="{B8C0A233-718F-4FCD-A9B5-BF2AB9BC1B13}" type="slidenum">
              <a:rPr lang="it-IT" smtClean="0"/>
              <a:pPr/>
              <a:t>‹n.›</a:t>
            </a:fld>
            <a:endParaRPr lang="it-IT" dirty="0"/>
          </a:p>
        </p:txBody>
      </p:sp>
      <p:pic>
        <p:nvPicPr>
          <p:cNvPr id="8" name="Immagin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44075" y="4529012"/>
            <a:ext cx="341191" cy="294665"/>
          </a:xfrm>
          <a:prstGeom prst="rect">
            <a:avLst/>
          </a:prstGeom>
        </p:spPr>
      </p:pic>
    </p:spTree>
    <p:extLst>
      <p:ext uri="{BB962C8B-B14F-4D97-AF65-F5344CB8AC3E}">
        <p14:creationId xmlns:p14="http://schemas.microsoft.com/office/powerpoint/2010/main" val="661715835"/>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
        <p:nvSpPr>
          <p:cNvPr id="7" name="Text Placeholder 18"/>
          <p:cNvSpPr>
            <a:spLocks noGrp="1"/>
          </p:cNvSpPr>
          <p:nvPr>
            <p:ph type="body" sz="quarter" idx="10"/>
          </p:nvPr>
        </p:nvSpPr>
        <p:spPr>
          <a:xfrm>
            <a:off x="1395414" y="1617665"/>
            <a:ext cx="5988050" cy="1017197"/>
          </a:xfrm>
          <a:prstGeom prst="rect">
            <a:avLst/>
          </a:prstGeom>
        </p:spPr>
        <p:txBody>
          <a:bodyPr vert="horz" anchor="ctr"/>
          <a:lstStyle>
            <a:lvl1pPr marL="0" indent="0" algn="ctr">
              <a:buNone/>
              <a:defRPr sz="3600" b="1">
                <a:solidFill>
                  <a:srgbClr val="1AA0C0"/>
                </a:solidFill>
                <a:latin typeface="+mj-lt"/>
              </a:defRPr>
            </a:lvl1pPr>
            <a:lvl2pPr>
              <a:defRPr sz="3600" b="1">
                <a:solidFill>
                  <a:srgbClr val="011849"/>
                </a:solidFill>
                <a:latin typeface="+mj-lt"/>
              </a:defRPr>
            </a:lvl2pPr>
            <a:lvl3pPr>
              <a:defRPr sz="3600" b="1">
                <a:solidFill>
                  <a:srgbClr val="011849"/>
                </a:solidFill>
                <a:latin typeface="+mj-lt"/>
              </a:defRPr>
            </a:lvl3pPr>
            <a:lvl4pPr>
              <a:defRPr sz="3600" b="1">
                <a:solidFill>
                  <a:srgbClr val="011849"/>
                </a:solidFill>
                <a:latin typeface="+mj-lt"/>
              </a:defRPr>
            </a:lvl4pPr>
            <a:lvl5pPr>
              <a:defRPr sz="3600" b="1">
                <a:solidFill>
                  <a:srgbClr val="011849"/>
                </a:solidFill>
                <a:latin typeface="+mj-lt"/>
              </a:defRPr>
            </a:lvl5pPr>
          </a:lstStyle>
          <a:p>
            <a:pPr lvl="0"/>
            <a:r>
              <a:rPr lang="nl-BE" dirty="0" smtClean="0"/>
              <a:t>Click </a:t>
            </a:r>
            <a:r>
              <a:rPr lang="nl-BE" dirty="0" err="1" smtClean="0"/>
              <a:t>to</a:t>
            </a:r>
            <a:r>
              <a:rPr lang="nl-BE" dirty="0" smtClean="0"/>
              <a:t> </a:t>
            </a:r>
            <a:r>
              <a:rPr lang="nl-BE" dirty="0" err="1" smtClean="0"/>
              <a:t>edit</a:t>
            </a:r>
            <a:r>
              <a:rPr lang="nl-BE" dirty="0" smtClean="0"/>
              <a:t> Master </a:t>
            </a:r>
            <a:r>
              <a:rPr lang="nl-BE" dirty="0" err="1" smtClean="0"/>
              <a:t>text</a:t>
            </a:r>
            <a:r>
              <a:rPr lang="nl-BE" dirty="0" smtClean="0"/>
              <a:t> </a:t>
            </a:r>
            <a:r>
              <a:rPr lang="nl-BE" dirty="0" err="1" smtClean="0"/>
              <a:t>styles</a:t>
            </a:r>
            <a:endParaRPr lang="nl-BE" dirty="0" smtClean="0"/>
          </a:p>
        </p:txBody>
      </p:sp>
      <p:sp>
        <p:nvSpPr>
          <p:cNvPr id="8" name="Text Placeholder 20"/>
          <p:cNvSpPr>
            <a:spLocks noGrp="1"/>
          </p:cNvSpPr>
          <p:nvPr>
            <p:ph type="body" sz="quarter" idx="11"/>
          </p:nvPr>
        </p:nvSpPr>
        <p:spPr>
          <a:xfrm>
            <a:off x="1395414" y="2752725"/>
            <a:ext cx="5988050" cy="1104900"/>
          </a:xfrm>
          <a:prstGeom prst="rect">
            <a:avLst/>
          </a:prstGeom>
        </p:spPr>
        <p:txBody>
          <a:bodyPr vert="horz" anchor="t"/>
          <a:lstStyle>
            <a:lvl1pPr marL="0" indent="0" algn="ctr">
              <a:buNone/>
              <a:defRPr sz="2700">
                <a:solidFill>
                  <a:srgbClr val="1AA0C0"/>
                </a:solidFill>
              </a:defRPr>
            </a:lvl1pPr>
            <a:lvl2pPr marL="342892" indent="0" algn="ctr">
              <a:buNone/>
              <a:defRPr sz="2700">
                <a:solidFill>
                  <a:srgbClr val="011849"/>
                </a:solidFill>
              </a:defRPr>
            </a:lvl2pPr>
            <a:lvl3pPr marL="685783" indent="0" algn="ctr">
              <a:buNone/>
              <a:defRPr sz="2700">
                <a:solidFill>
                  <a:srgbClr val="011849"/>
                </a:solidFill>
              </a:defRPr>
            </a:lvl3pPr>
            <a:lvl4pPr marL="1028675" indent="0" algn="ctr">
              <a:buNone/>
              <a:defRPr sz="2700">
                <a:solidFill>
                  <a:srgbClr val="011849"/>
                </a:solidFill>
              </a:defRPr>
            </a:lvl4pPr>
            <a:lvl5pPr marL="1371566" indent="0" algn="ctr">
              <a:buNone/>
              <a:defRPr sz="2700">
                <a:solidFill>
                  <a:srgbClr val="011849"/>
                </a:solidFill>
              </a:defRPr>
            </a:lvl5pPr>
          </a:lstStyle>
          <a:p>
            <a:pPr lvl="0"/>
            <a:r>
              <a:rPr lang="nl-BE" dirty="0" smtClean="0"/>
              <a:t>Click </a:t>
            </a:r>
            <a:r>
              <a:rPr lang="nl-BE" dirty="0" err="1" smtClean="0"/>
              <a:t>to</a:t>
            </a:r>
            <a:r>
              <a:rPr lang="nl-BE" dirty="0" smtClean="0"/>
              <a:t> </a:t>
            </a:r>
            <a:r>
              <a:rPr lang="nl-BE" dirty="0" err="1" smtClean="0"/>
              <a:t>edit</a:t>
            </a:r>
            <a:r>
              <a:rPr lang="nl-BE" dirty="0" smtClean="0"/>
              <a:t> Master </a:t>
            </a:r>
            <a:r>
              <a:rPr lang="nl-BE" dirty="0" err="1" smtClean="0"/>
              <a:t>text</a:t>
            </a:r>
            <a:r>
              <a:rPr lang="nl-BE" dirty="0" smtClean="0"/>
              <a:t> </a:t>
            </a:r>
            <a:r>
              <a:rPr lang="nl-BE" dirty="0" err="1" smtClean="0"/>
              <a:t>styles</a:t>
            </a:r>
            <a:endParaRPr lang="nl-BE" dirty="0" smtClean="0"/>
          </a:p>
        </p:txBody>
      </p:sp>
    </p:spTree>
    <p:extLst>
      <p:ext uri="{BB962C8B-B14F-4D97-AF65-F5344CB8AC3E}">
        <p14:creationId xmlns:p14="http://schemas.microsoft.com/office/powerpoint/2010/main" val="2842343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7" name="Text Placeholder 18"/>
          <p:cNvSpPr>
            <a:spLocks noGrp="1"/>
          </p:cNvSpPr>
          <p:nvPr>
            <p:ph type="body" sz="quarter" idx="10"/>
          </p:nvPr>
        </p:nvSpPr>
        <p:spPr>
          <a:xfrm>
            <a:off x="1395414" y="1617665"/>
            <a:ext cx="5988050" cy="1017197"/>
          </a:xfrm>
          <a:prstGeom prst="rect">
            <a:avLst/>
          </a:prstGeom>
        </p:spPr>
        <p:txBody>
          <a:bodyPr vert="horz" anchor="ctr"/>
          <a:lstStyle>
            <a:lvl1pPr marL="0" indent="0" algn="ctr">
              <a:buNone/>
              <a:defRPr sz="3600" b="1">
                <a:solidFill>
                  <a:srgbClr val="1AA0C0"/>
                </a:solidFill>
                <a:latin typeface="+mj-lt"/>
              </a:defRPr>
            </a:lvl1pPr>
            <a:lvl2pPr>
              <a:defRPr sz="3600" b="1">
                <a:solidFill>
                  <a:srgbClr val="011849"/>
                </a:solidFill>
                <a:latin typeface="+mj-lt"/>
              </a:defRPr>
            </a:lvl2pPr>
            <a:lvl3pPr>
              <a:defRPr sz="3600" b="1">
                <a:solidFill>
                  <a:srgbClr val="011849"/>
                </a:solidFill>
                <a:latin typeface="+mj-lt"/>
              </a:defRPr>
            </a:lvl3pPr>
            <a:lvl4pPr>
              <a:defRPr sz="3600" b="1">
                <a:solidFill>
                  <a:srgbClr val="011849"/>
                </a:solidFill>
                <a:latin typeface="+mj-lt"/>
              </a:defRPr>
            </a:lvl4pPr>
            <a:lvl5pPr>
              <a:defRPr sz="3600" b="1">
                <a:solidFill>
                  <a:srgbClr val="011849"/>
                </a:solidFill>
                <a:latin typeface="+mj-lt"/>
              </a:defRPr>
            </a:lvl5pPr>
          </a:lstStyle>
          <a:p>
            <a:pPr lvl="0"/>
            <a:r>
              <a:rPr lang="nl-BE" dirty="0" smtClean="0"/>
              <a:t>Click </a:t>
            </a:r>
            <a:r>
              <a:rPr lang="nl-BE" dirty="0" err="1" smtClean="0"/>
              <a:t>to</a:t>
            </a:r>
            <a:r>
              <a:rPr lang="nl-BE" dirty="0" smtClean="0"/>
              <a:t> </a:t>
            </a:r>
            <a:r>
              <a:rPr lang="nl-BE" dirty="0" err="1" smtClean="0"/>
              <a:t>edit</a:t>
            </a:r>
            <a:r>
              <a:rPr lang="nl-BE" dirty="0" smtClean="0"/>
              <a:t> Master </a:t>
            </a:r>
            <a:r>
              <a:rPr lang="nl-BE" dirty="0" err="1" smtClean="0"/>
              <a:t>text</a:t>
            </a:r>
            <a:r>
              <a:rPr lang="nl-BE" dirty="0" smtClean="0"/>
              <a:t> </a:t>
            </a:r>
            <a:r>
              <a:rPr lang="nl-BE" dirty="0" err="1" smtClean="0"/>
              <a:t>styles</a:t>
            </a:r>
            <a:endParaRPr lang="nl-BE" dirty="0" smtClean="0"/>
          </a:p>
        </p:txBody>
      </p:sp>
      <p:sp>
        <p:nvSpPr>
          <p:cNvPr id="8" name="Text Placeholder 20"/>
          <p:cNvSpPr>
            <a:spLocks noGrp="1"/>
          </p:cNvSpPr>
          <p:nvPr>
            <p:ph type="body" sz="quarter" idx="11"/>
          </p:nvPr>
        </p:nvSpPr>
        <p:spPr>
          <a:xfrm>
            <a:off x="1395414" y="2752725"/>
            <a:ext cx="5988050" cy="1104900"/>
          </a:xfrm>
          <a:prstGeom prst="rect">
            <a:avLst/>
          </a:prstGeom>
        </p:spPr>
        <p:txBody>
          <a:bodyPr vert="horz" anchor="t"/>
          <a:lstStyle>
            <a:lvl1pPr marL="0" indent="0" algn="ctr">
              <a:buNone/>
              <a:defRPr sz="2700">
                <a:solidFill>
                  <a:srgbClr val="1AA0C0"/>
                </a:solidFill>
              </a:defRPr>
            </a:lvl1pPr>
            <a:lvl2pPr marL="342892" indent="0" algn="ctr">
              <a:buNone/>
              <a:defRPr sz="2700">
                <a:solidFill>
                  <a:srgbClr val="011849"/>
                </a:solidFill>
              </a:defRPr>
            </a:lvl2pPr>
            <a:lvl3pPr marL="685783" indent="0" algn="ctr">
              <a:buNone/>
              <a:defRPr sz="2700">
                <a:solidFill>
                  <a:srgbClr val="011849"/>
                </a:solidFill>
              </a:defRPr>
            </a:lvl3pPr>
            <a:lvl4pPr marL="1028675" indent="0" algn="ctr">
              <a:buNone/>
              <a:defRPr sz="2700">
                <a:solidFill>
                  <a:srgbClr val="011849"/>
                </a:solidFill>
              </a:defRPr>
            </a:lvl4pPr>
            <a:lvl5pPr marL="1371566" indent="0" algn="ctr">
              <a:buNone/>
              <a:defRPr sz="2700">
                <a:solidFill>
                  <a:srgbClr val="011849"/>
                </a:solidFill>
              </a:defRPr>
            </a:lvl5pPr>
          </a:lstStyle>
          <a:p>
            <a:pPr lvl="0"/>
            <a:r>
              <a:rPr lang="nl-BE" dirty="0" smtClean="0"/>
              <a:t>Click </a:t>
            </a:r>
            <a:r>
              <a:rPr lang="nl-BE" dirty="0" err="1" smtClean="0"/>
              <a:t>to</a:t>
            </a:r>
            <a:r>
              <a:rPr lang="nl-BE" dirty="0" smtClean="0"/>
              <a:t> </a:t>
            </a:r>
            <a:r>
              <a:rPr lang="nl-BE" dirty="0" err="1" smtClean="0"/>
              <a:t>edit</a:t>
            </a:r>
            <a:r>
              <a:rPr lang="nl-BE" dirty="0" smtClean="0"/>
              <a:t> Master </a:t>
            </a:r>
            <a:r>
              <a:rPr lang="nl-BE" dirty="0" err="1" smtClean="0"/>
              <a:t>text</a:t>
            </a:r>
            <a:r>
              <a:rPr lang="nl-BE" dirty="0" smtClean="0"/>
              <a:t> </a:t>
            </a:r>
            <a:r>
              <a:rPr lang="nl-BE" dirty="0" err="1" smtClean="0"/>
              <a:t>styles</a:t>
            </a:r>
            <a:endParaRPr lang="nl-BE" dirty="0" smtClean="0"/>
          </a:p>
        </p:txBody>
      </p:sp>
    </p:spTree>
    <p:extLst>
      <p:ext uri="{BB962C8B-B14F-4D97-AF65-F5344CB8AC3E}">
        <p14:creationId xmlns:p14="http://schemas.microsoft.com/office/powerpoint/2010/main" val="3319872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7" name="Text Placeholder 18"/>
          <p:cNvSpPr>
            <a:spLocks noGrp="1"/>
          </p:cNvSpPr>
          <p:nvPr>
            <p:ph type="body" sz="quarter" idx="10"/>
          </p:nvPr>
        </p:nvSpPr>
        <p:spPr>
          <a:xfrm>
            <a:off x="1395414" y="1617665"/>
            <a:ext cx="5988050" cy="1017197"/>
          </a:xfrm>
          <a:prstGeom prst="rect">
            <a:avLst/>
          </a:prstGeom>
        </p:spPr>
        <p:txBody>
          <a:bodyPr vert="horz" anchor="ctr"/>
          <a:lstStyle>
            <a:lvl1pPr marL="0" indent="0" algn="ctr">
              <a:buNone/>
              <a:defRPr sz="3600" b="1">
                <a:solidFill>
                  <a:srgbClr val="1AA0C0"/>
                </a:solidFill>
                <a:latin typeface="+mj-lt"/>
              </a:defRPr>
            </a:lvl1pPr>
            <a:lvl2pPr>
              <a:defRPr sz="3600" b="1">
                <a:solidFill>
                  <a:srgbClr val="011849"/>
                </a:solidFill>
                <a:latin typeface="+mj-lt"/>
              </a:defRPr>
            </a:lvl2pPr>
            <a:lvl3pPr>
              <a:defRPr sz="3600" b="1">
                <a:solidFill>
                  <a:srgbClr val="011849"/>
                </a:solidFill>
                <a:latin typeface="+mj-lt"/>
              </a:defRPr>
            </a:lvl3pPr>
            <a:lvl4pPr>
              <a:defRPr sz="3600" b="1">
                <a:solidFill>
                  <a:srgbClr val="011849"/>
                </a:solidFill>
                <a:latin typeface="+mj-lt"/>
              </a:defRPr>
            </a:lvl4pPr>
            <a:lvl5pPr>
              <a:defRPr sz="3600" b="1">
                <a:solidFill>
                  <a:srgbClr val="011849"/>
                </a:solidFill>
                <a:latin typeface="+mj-lt"/>
              </a:defRPr>
            </a:lvl5pPr>
          </a:lstStyle>
          <a:p>
            <a:pPr lvl="0"/>
            <a:r>
              <a:rPr lang="nl-BE" dirty="0" smtClean="0"/>
              <a:t>Click </a:t>
            </a:r>
            <a:r>
              <a:rPr lang="nl-BE" dirty="0" err="1" smtClean="0"/>
              <a:t>to</a:t>
            </a:r>
            <a:r>
              <a:rPr lang="nl-BE" dirty="0" smtClean="0"/>
              <a:t> </a:t>
            </a:r>
            <a:r>
              <a:rPr lang="nl-BE" dirty="0" err="1" smtClean="0"/>
              <a:t>edit</a:t>
            </a:r>
            <a:r>
              <a:rPr lang="nl-BE" dirty="0" smtClean="0"/>
              <a:t> Master </a:t>
            </a:r>
            <a:r>
              <a:rPr lang="nl-BE" dirty="0" err="1" smtClean="0"/>
              <a:t>text</a:t>
            </a:r>
            <a:r>
              <a:rPr lang="nl-BE" dirty="0" smtClean="0"/>
              <a:t> </a:t>
            </a:r>
            <a:r>
              <a:rPr lang="nl-BE" dirty="0" err="1" smtClean="0"/>
              <a:t>styles</a:t>
            </a:r>
            <a:endParaRPr lang="nl-BE" dirty="0" smtClean="0"/>
          </a:p>
        </p:txBody>
      </p:sp>
      <p:sp>
        <p:nvSpPr>
          <p:cNvPr id="8" name="Text Placeholder 20"/>
          <p:cNvSpPr>
            <a:spLocks noGrp="1"/>
          </p:cNvSpPr>
          <p:nvPr>
            <p:ph type="body" sz="quarter" idx="11"/>
          </p:nvPr>
        </p:nvSpPr>
        <p:spPr>
          <a:xfrm>
            <a:off x="1395414" y="2752725"/>
            <a:ext cx="5988050" cy="1104900"/>
          </a:xfrm>
          <a:prstGeom prst="rect">
            <a:avLst/>
          </a:prstGeom>
        </p:spPr>
        <p:txBody>
          <a:bodyPr vert="horz" anchor="t"/>
          <a:lstStyle>
            <a:lvl1pPr marL="0" indent="0" algn="ctr">
              <a:buNone/>
              <a:defRPr sz="2700">
                <a:solidFill>
                  <a:srgbClr val="1AA0C0"/>
                </a:solidFill>
              </a:defRPr>
            </a:lvl1pPr>
            <a:lvl2pPr marL="342892" indent="0" algn="ctr">
              <a:buNone/>
              <a:defRPr sz="2700">
                <a:solidFill>
                  <a:srgbClr val="011849"/>
                </a:solidFill>
              </a:defRPr>
            </a:lvl2pPr>
            <a:lvl3pPr marL="685783" indent="0" algn="ctr">
              <a:buNone/>
              <a:defRPr sz="2700">
                <a:solidFill>
                  <a:srgbClr val="011849"/>
                </a:solidFill>
              </a:defRPr>
            </a:lvl3pPr>
            <a:lvl4pPr marL="1028675" indent="0" algn="ctr">
              <a:buNone/>
              <a:defRPr sz="2700">
                <a:solidFill>
                  <a:srgbClr val="011849"/>
                </a:solidFill>
              </a:defRPr>
            </a:lvl4pPr>
            <a:lvl5pPr marL="1371566" indent="0" algn="ctr">
              <a:buNone/>
              <a:defRPr sz="2700">
                <a:solidFill>
                  <a:srgbClr val="011849"/>
                </a:solidFill>
              </a:defRPr>
            </a:lvl5pPr>
          </a:lstStyle>
          <a:p>
            <a:pPr lvl="0"/>
            <a:r>
              <a:rPr lang="nl-BE" dirty="0" smtClean="0"/>
              <a:t>Click </a:t>
            </a:r>
            <a:r>
              <a:rPr lang="nl-BE" dirty="0" err="1" smtClean="0"/>
              <a:t>to</a:t>
            </a:r>
            <a:r>
              <a:rPr lang="nl-BE" dirty="0" smtClean="0"/>
              <a:t> </a:t>
            </a:r>
            <a:r>
              <a:rPr lang="nl-BE" dirty="0" err="1" smtClean="0"/>
              <a:t>edit</a:t>
            </a:r>
            <a:r>
              <a:rPr lang="nl-BE" dirty="0" smtClean="0"/>
              <a:t> Master </a:t>
            </a:r>
            <a:r>
              <a:rPr lang="nl-BE" dirty="0" err="1" smtClean="0"/>
              <a:t>text</a:t>
            </a:r>
            <a:r>
              <a:rPr lang="nl-BE" dirty="0" smtClean="0"/>
              <a:t> </a:t>
            </a:r>
            <a:r>
              <a:rPr lang="nl-BE" dirty="0" err="1" smtClean="0"/>
              <a:t>styles</a:t>
            </a:r>
            <a:endParaRPr lang="nl-BE" dirty="0" smtClean="0"/>
          </a:p>
        </p:txBody>
      </p:sp>
    </p:spTree>
    <p:extLst>
      <p:ext uri="{BB962C8B-B14F-4D97-AF65-F5344CB8AC3E}">
        <p14:creationId xmlns:p14="http://schemas.microsoft.com/office/powerpoint/2010/main" val="894187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7" name="Text Placeholder 18"/>
          <p:cNvSpPr>
            <a:spLocks noGrp="1"/>
          </p:cNvSpPr>
          <p:nvPr>
            <p:ph type="body" sz="quarter" idx="10"/>
          </p:nvPr>
        </p:nvSpPr>
        <p:spPr>
          <a:xfrm>
            <a:off x="1395414" y="1617665"/>
            <a:ext cx="5988050" cy="1017197"/>
          </a:xfrm>
          <a:prstGeom prst="rect">
            <a:avLst/>
          </a:prstGeom>
        </p:spPr>
        <p:txBody>
          <a:bodyPr vert="horz" anchor="ctr"/>
          <a:lstStyle>
            <a:lvl1pPr marL="0" indent="0" algn="ctr">
              <a:buNone/>
              <a:defRPr sz="3600" b="1">
                <a:solidFill>
                  <a:srgbClr val="1AA0C0"/>
                </a:solidFill>
                <a:latin typeface="+mj-lt"/>
              </a:defRPr>
            </a:lvl1pPr>
            <a:lvl2pPr>
              <a:defRPr sz="3600" b="1">
                <a:solidFill>
                  <a:srgbClr val="011849"/>
                </a:solidFill>
                <a:latin typeface="+mj-lt"/>
              </a:defRPr>
            </a:lvl2pPr>
            <a:lvl3pPr>
              <a:defRPr sz="3600" b="1">
                <a:solidFill>
                  <a:srgbClr val="011849"/>
                </a:solidFill>
                <a:latin typeface="+mj-lt"/>
              </a:defRPr>
            </a:lvl3pPr>
            <a:lvl4pPr>
              <a:defRPr sz="3600" b="1">
                <a:solidFill>
                  <a:srgbClr val="011849"/>
                </a:solidFill>
                <a:latin typeface="+mj-lt"/>
              </a:defRPr>
            </a:lvl4pPr>
            <a:lvl5pPr>
              <a:defRPr sz="3600" b="1">
                <a:solidFill>
                  <a:srgbClr val="011849"/>
                </a:solidFill>
                <a:latin typeface="+mj-lt"/>
              </a:defRPr>
            </a:lvl5pPr>
          </a:lstStyle>
          <a:p>
            <a:pPr lvl="0"/>
            <a:r>
              <a:rPr lang="nl-BE" dirty="0" smtClean="0"/>
              <a:t>Click </a:t>
            </a:r>
            <a:r>
              <a:rPr lang="nl-BE" dirty="0" err="1" smtClean="0"/>
              <a:t>to</a:t>
            </a:r>
            <a:r>
              <a:rPr lang="nl-BE" dirty="0" smtClean="0"/>
              <a:t> </a:t>
            </a:r>
            <a:r>
              <a:rPr lang="nl-BE" dirty="0" err="1" smtClean="0"/>
              <a:t>edit</a:t>
            </a:r>
            <a:r>
              <a:rPr lang="nl-BE" dirty="0" smtClean="0"/>
              <a:t> Master </a:t>
            </a:r>
            <a:r>
              <a:rPr lang="nl-BE" dirty="0" err="1" smtClean="0"/>
              <a:t>text</a:t>
            </a:r>
            <a:r>
              <a:rPr lang="nl-BE" dirty="0" smtClean="0"/>
              <a:t> </a:t>
            </a:r>
            <a:r>
              <a:rPr lang="nl-BE" dirty="0" err="1" smtClean="0"/>
              <a:t>styles</a:t>
            </a:r>
            <a:endParaRPr lang="nl-BE" dirty="0" smtClean="0"/>
          </a:p>
        </p:txBody>
      </p:sp>
      <p:sp>
        <p:nvSpPr>
          <p:cNvPr id="8" name="Text Placeholder 20"/>
          <p:cNvSpPr>
            <a:spLocks noGrp="1"/>
          </p:cNvSpPr>
          <p:nvPr>
            <p:ph type="body" sz="quarter" idx="11"/>
          </p:nvPr>
        </p:nvSpPr>
        <p:spPr>
          <a:xfrm>
            <a:off x="1395414" y="2752725"/>
            <a:ext cx="5988050" cy="1104900"/>
          </a:xfrm>
          <a:prstGeom prst="rect">
            <a:avLst/>
          </a:prstGeom>
        </p:spPr>
        <p:txBody>
          <a:bodyPr vert="horz" anchor="t"/>
          <a:lstStyle>
            <a:lvl1pPr marL="0" indent="0" algn="ctr">
              <a:buNone/>
              <a:defRPr sz="2700">
                <a:solidFill>
                  <a:srgbClr val="1AA0C0"/>
                </a:solidFill>
              </a:defRPr>
            </a:lvl1pPr>
            <a:lvl2pPr marL="342892" indent="0" algn="ctr">
              <a:buNone/>
              <a:defRPr sz="2700">
                <a:solidFill>
                  <a:srgbClr val="011849"/>
                </a:solidFill>
              </a:defRPr>
            </a:lvl2pPr>
            <a:lvl3pPr marL="685783" indent="0" algn="ctr">
              <a:buNone/>
              <a:defRPr sz="2700">
                <a:solidFill>
                  <a:srgbClr val="011849"/>
                </a:solidFill>
              </a:defRPr>
            </a:lvl3pPr>
            <a:lvl4pPr marL="1028675" indent="0" algn="ctr">
              <a:buNone/>
              <a:defRPr sz="2700">
                <a:solidFill>
                  <a:srgbClr val="011849"/>
                </a:solidFill>
              </a:defRPr>
            </a:lvl4pPr>
            <a:lvl5pPr marL="1371566" indent="0" algn="ctr">
              <a:buNone/>
              <a:defRPr sz="2700">
                <a:solidFill>
                  <a:srgbClr val="011849"/>
                </a:solidFill>
              </a:defRPr>
            </a:lvl5pPr>
          </a:lstStyle>
          <a:p>
            <a:pPr lvl="0"/>
            <a:r>
              <a:rPr lang="nl-BE" dirty="0" smtClean="0"/>
              <a:t>Click </a:t>
            </a:r>
            <a:r>
              <a:rPr lang="nl-BE" dirty="0" err="1" smtClean="0"/>
              <a:t>to</a:t>
            </a:r>
            <a:r>
              <a:rPr lang="nl-BE" dirty="0" smtClean="0"/>
              <a:t> </a:t>
            </a:r>
            <a:r>
              <a:rPr lang="nl-BE" dirty="0" err="1" smtClean="0"/>
              <a:t>edit</a:t>
            </a:r>
            <a:r>
              <a:rPr lang="nl-BE" dirty="0" smtClean="0"/>
              <a:t> Master </a:t>
            </a:r>
            <a:r>
              <a:rPr lang="nl-BE" dirty="0" err="1" smtClean="0"/>
              <a:t>text</a:t>
            </a:r>
            <a:r>
              <a:rPr lang="nl-BE" dirty="0" smtClean="0"/>
              <a:t> </a:t>
            </a:r>
            <a:r>
              <a:rPr lang="nl-BE" dirty="0" err="1" smtClean="0"/>
              <a:t>styles</a:t>
            </a:r>
            <a:endParaRPr lang="nl-BE" dirty="0" smtClean="0"/>
          </a:p>
        </p:txBody>
      </p:sp>
    </p:spTree>
    <p:extLst>
      <p:ext uri="{BB962C8B-B14F-4D97-AF65-F5344CB8AC3E}">
        <p14:creationId xmlns:p14="http://schemas.microsoft.com/office/powerpoint/2010/main" val="1937110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xmlns="" id="{6A5FF8C7-4741-064D-99DF-16E6A5DEE53E}"/>
              </a:ext>
            </a:extLst>
          </p:cNvPr>
          <p:cNvSpPr>
            <a:spLocks noGrp="1"/>
          </p:cNvSpPr>
          <p:nvPr>
            <p:ph idx="1"/>
          </p:nvPr>
        </p:nvSpPr>
        <p:spPr>
          <a:xfrm>
            <a:off x="925586" y="950750"/>
            <a:ext cx="8014585" cy="3486113"/>
          </a:xfrm>
        </p:spPr>
        <p:txBody>
          <a:bodyPr>
            <a:normAutofit/>
          </a:bodyPr>
          <a:lstStyle>
            <a:lvl1pPr marL="257168" indent="0">
              <a:spcAft>
                <a:spcPts val="450"/>
              </a:spcAft>
              <a:buNone/>
              <a:tabLst/>
              <a:defRPr lang="it-IT" sz="1400" b="0" smtClean="0">
                <a:solidFill>
                  <a:schemeClr val="tx1">
                    <a:lumMod val="75000"/>
                    <a:lumOff val="25000"/>
                  </a:schemeClr>
                </a:solidFill>
                <a:effectLst/>
              </a:defRPr>
            </a:lvl1pPr>
            <a:lvl2pPr marL="257168" indent="0">
              <a:spcBef>
                <a:spcPts val="731"/>
              </a:spcBef>
              <a:buNone/>
              <a:tabLst/>
              <a:defRPr>
                <a:solidFill>
                  <a:schemeClr val="tx1">
                    <a:lumMod val="75000"/>
                    <a:lumOff val="25000"/>
                  </a:schemeClr>
                </a:solidFill>
              </a:defRPr>
            </a:lvl2pPr>
            <a:lvl3pPr marL="514337" indent="0">
              <a:buNone/>
              <a:defRPr/>
            </a:lvl3pPr>
            <a:lvl4pPr marL="771506" indent="0">
              <a:buNone/>
              <a:defRPr/>
            </a:lvl4pPr>
            <a:lvl5pPr marL="1028675" indent="0">
              <a:buNone/>
              <a:defRPr/>
            </a:lvl5pPr>
          </a:lstStyle>
          <a:p>
            <a:endParaRPr lang="it-IT" dirty="0">
              <a:effectLst/>
              <a:latin typeface="Montserrat Light" pitchFamily="2" charset="77"/>
            </a:endParaRPr>
          </a:p>
        </p:txBody>
      </p:sp>
      <p:sp>
        <p:nvSpPr>
          <p:cNvPr id="5" name="Segnaposto piè di pagina 4">
            <a:extLst>
              <a:ext uri="{FF2B5EF4-FFF2-40B4-BE49-F238E27FC236}">
                <a16:creationId xmlns:a16="http://schemas.microsoft.com/office/drawing/2014/main" xmlns="" id="{DAA02EC3-18DA-B54E-B4AC-25219DC58241}"/>
              </a:ext>
            </a:extLst>
          </p:cNvPr>
          <p:cNvSpPr>
            <a:spLocks noGrp="1"/>
          </p:cNvSpPr>
          <p:nvPr>
            <p:ph type="ftr" sz="quarter" idx="11"/>
          </p:nvPr>
        </p:nvSpPr>
        <p:spPr>
          <a:xfrm>
            <a:off x="1257300" y="4767264"/>
            <a:ext cx="3086100" cy="273844"/>
          </a:xfrm>
        </p:spPr>
        <p:txBody>
          <a:bodyPr/>
          <a:lstStyle/>
          <a:p>
            <a:endParaRPr lang="it-IT">
              <a:solidFill>
                <a:prstClr val="black">
                  <a:tint val="75000"/>
                </a:prstClr>
              </a:solidFill>
            </a:endParaRPr>
          </a:p>
        </p:txBody>
      </p:sp>
      <p:sp>
        <p:nvSpPr>
          <p:cNvPr id="6" name="Segnaposto numero diapositiva 5">
            <a:extLst>
              <a:ext uri="{FF2B5EF4-FFF2-40B4-BE49-F238E27FC236}">
                <a16:creationId xmlns:a16="http://schemas.microsoft.com/office/drawing/2014/main" xmlns="" id="{2AC32AB3-6783-AB48-8660-6BE29D491175}"/>
              </a:ext>
            </a:extLst>
          </p:cNvPr>
          <p:cNvSpPr>
            <a:spLocks noGrp="1"/>
          </p:cNvSpPr>
          <p:nvPr>
            <p:ph type="sldNum" sz="quarter" idx="12"/>
          </p:nvPr>
        </p:nvSpPr>
        <p:spPr>
          <a:xfrm>
            <a:off x="6858000" y="4767264"/>
            <a:ext cx="2057400" cy="273844"/>
          </a:xfrm>
        </p:spPr>
        <p:txBody>
          <a:bodyPr/>
          <a:lstStyle/>
          <a:p>
            <a:fld id="{BF66ECB5-A3F6-1F4D-BD45-6B6791B658D9}" type="slidenum">
              <a:rPr lang="it-IT" smtClean="0">
                <a:solidFill>
                  <a:prstClr val="black">
                    <a:tint val="75000"/>
                  </a:prstClr>
                </a:solidFill>
              </a:rPr>
              <a:pPr/>
              <a:t>‹n.›</a:t>
            </a:fld>
            <a:endParaRPr lang="it-IT">
              <a:solidFill>
                <a:prstClr val="black">
                  <a:tint val="75000"/>
                </a:prstClr>
              </a:solidFill>
            </a:endParaRPr>
          </a:p>
        </p:txBody>
      </p:sp>
      <p:sp>
        <p:nvSpPr>
          <p:cNvPr id="7" name="Rettangolo 6">
            <a:extLst>
              <a:ext uri="{FF2B5EF4-FFF2-40B4-BE49-F238E27FC236}">
                <a16:creationId xmlns:a16="http://schemas.microsoft.com/office/drawing/2014/main" xmlns="" id="{F7992382-B7CA-5845-ADD6-E75BC3E013A8}"/>
              </a:ext>
            </a:extLst>
          </p:cNvPr>
          <p:cNvSpPr/>
          <p:nvPr userDrawn="1"/>
        </p:nvSpPr>
        <p:spPr>
          <a:xfrm>
            <a:off x="925584" y="0"/>
            <a:ext cx="8218416" cy="804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it-IT">
              <a:solidFill>
                <a:prstClr val="white"/>
              </a:solidFill>
            </a:endParaRPr>
          </a:p>
        </p:txBody>
      </p:sp>
      <p:pic>
        <p:nvPicPr>
          <p:cNvPr id="11" name="Immagine 10">
            <a:extLst>
              <a:ext uri="{FF2B5EF4-FFF2-40B4-BE49-F238E27FC236}">
                <a16:creationId xmlns:a16="http://schemas.microsoft.com/office/drawing/2014/main" xmlns="" id="{44C60797-F81F-F942-A569-924DC57C519B}"/>
              </a:ext>
            </a:extLst>
          </p:cNvPr>
          <p:cNvPicPr>
            <a:picLocks noChangeAspect="1"/>
          </p:cNvPicPr>
          <p:nvPr userDrawn="1"/>
        </p:nvPicPr>
        <p:blipFill rotWithShape="1">
          <a:blip r:embed="rId2"/>
          <a:srcRect l="24355" r="26995"/>
          <a:stretch/>
        </p:blipFill>
        <p:spPr>
          <a:xfrm>
            <a:off x="82951" y="73532"/>
            <a:ext cx="740720" cy="451847"/>
          </a:xfrm>
          <a:prstGeom prst="rect">
            <a:avLst/>
          </a:prstGeom>
        </p:spPr>
      </p:pic>
      <p:pic>
        <p:nvPicPr>
          <p:cNvPr id="13" name="Immagine 12">
            <a:extLst>
              <a:ext uri="{FF2B5EF4-FFF2-40B4-BE49-F238E27FC236}">
                <a16:creationId xmlns:a16="http://schemas.microsoft.com/office/drawing/2014/main" xmlns="" id="{F984591B-9AC8-1742-914E-80489BD5B7DB}"/>
              </a:ext>
            </a:extLst>
          </p:cNvPr>
          <p:cNvPicPr>
            <a:picLocks noChangeAspect="1"/>
          </p:cNvPicPr>
          <p:nvPr userDrawn="1"/>
        </p:nvPicPr>
        <p:blipFill rotWithShape="1">
          <a:blip r:embed="rId3"/>
          <a:srcRect l="26383" r="37492"/>
          <a:stretch/>
        </p:blipFill>
        <p:spPr>
          <a:xfrm>
            <a:off x="195891" y="592093"/>
            <a:ext cx="511686" cy="432186"/>
          </a:xfrm>
          <a:prstGeom prst="rect">
            <a:avLst/>
          </a:prstGeom>
        </p:spPr>
      </p:pic>
      <p:pic>
        <p:nvPicPr>
          <p:cNvPr id="15" name="Immagine 14">
            <a:extLst>
              <a:ext uri="{FF2B5EF4-FFF2-40B4-BE49-F238E27FC236}">
                <a16:creationId xmlns:a16="http://schemas.microsoft.com/office/drawing/2014/main" xmlns="" id="{75390F6E-C450-654C-BF05-C9D1937642DE}"/>
              </a:ext>
            </a:extLst>
          </p:cNvPr>
          <p:cNvPicPr>
            <a:picLocks noChangeAspect="1"/>
          </p:cNvPicPr>
          <p:nvPr userDrawn="1"/>
        </p:nvPicPr>
        <p:blipFill rotWithShape="1">
          <a:blip r:embed="rId4"/>
          <a:srcRect l="26985" t="62995" r="29190" b="3410"/>
          <a:stretch/>
        </p:blipFill>
        <p:spPr>
          <a:xfrm>
            <a:off x="221425" y="1024279"/>
            <a:ext cx="422683" cy="343878"/>
          </a:xfrm>
          <a:prstGeom prst="rect">
            <a:avLst/>
          </a:prstGeom>
        </p:spPr>
      </p:pic>
      <p:pic>
        <p:nvPicPr>
          <p:cNvPr id="17" name="Immagine 16">
            <a:extLst>
              <a:ext uri="{FF2B5EF4-FFF2-40B4-BE49-F238E27FC236}">
                <a16:creationId xmlns:a16="http://schemas.microsoft.com/office/drawing/2014/main" xmlns="" id="{AAA9FA28-1DAD-9040-911F-597B9A9489B8}"/>
              </a:ext>
            </a:extLst>
          </p:cNvPr>
          <p:cNvPicPr>
            <a:picLocks noChangeAspect="1"/>
          </p:cNvPicPr>
          <p:nvPr userDrawn="1"/>
        </p:nvPicPr>
        <p:blipFill>
          <a:blip r:embed="rId5"/>
          <a:stretch>
            <a:fillRect/>
          </a:stretch>
        </p:blipFill>
        <p:spPr>
          <a:xfrm>
            <a:off x="165613" y="1433536"/>
            <a:ext cx="541964" cy="147421"/>
          </a:xfrm>
          <a:prstGeom prst="rect">
            <a:avLst/>
          </a:prstGeom>
        </p:spPr>
      </p:pic>
      <p:pic>
        <p:nvPicPr>
          <p:cNvPr id="19" name="Immagine 18">
            <a:extLst>
              <a:ext uri="{FF2B5EF4-FFF2-40B4-BE49-F238E27FC236}">
                <a16:creationId xmlns:a16="http://schemas.microsoft.com/office/drawing/2014/main" xmlns="" id="{3B9C570D-8DAB-674A-B58D-6D4EF44CF7EC}"/>
              </a:ext>
            </a:extLst>
          </p:cNvPr>
          <p:cNvPicPr>
            <a:picLocks noChangeAspect="1"/>
          </p:cNvPicPr>
          <p:nvPr userDrawn="1"/>
        </p:nvPicPr>
        <p:blipFill>
          <a:blip r:embed="rId6"/>
          <a:stretch>
            <a:fillRect/>
          </a:stretch>
        </p:blipFill>
        <p:spPr>
          <a:xfrm>
            <a:off x="127887" y="4783137"/>
            <a:ext cx="1001530" cy="257970"/>
          </a:xfrm>
          <a:prstGeom prst="rect">
            <a:avLst/>
          </a:prstGeom>
        </p:spPr>
      </p:pic>
    </p:spTree>
    <p:extLst>
      <p:ext uri="{BB962C8B-B14F-4D97-AF65-F5344CB8AC3E}">
        <p14:creationId xmlns:p14="http://schemas.microsoft.com/office/powerpoint/2010/main" val="1368418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Date Placeholder 3"/>
          <p:cNvSpPr>
            <a:spLocks noGrp="1"/>
          </p:cNvSpPr>
          <p:nvPr>
            <p:ph type="dt" sz="half" idx="10"/>
          </p:nvPr>
        </p:nvSpPr>
        <p:spPr/>
        <p:txBody>
          <a:bodyPr/>
          <a:lstStyle>
            <a:lvl1pPr>
              <a:defRPr/>
            </a:lvl1pPr>
          </a:lstStyle>
          <a:p>
            <a:pPr>
              <a:defRPr/>
            </a:pPr>
            <a:fld id="{31F87C68-6E71-45C7-BE60-DDE3899EBB76}" type="datetimeFigureOut">
              <a:rPr lang="ro-RO"/>
              <a:pPr>
                <a:defRPr/>
              </a:pPr>
              <a:t>19/01/20</a:t>
            </a:fld>
            <a:endParaRPr lang="ro-RO"/>
          </a:p>
        </p:txBody>
      </p:sp>
      <p:sp>
        <p:nvSpPr>
          <p:cNvPr id="5" name="Footer Placeholder 4"/>
          <p:cNvSpPr>
            <a:spLocks noGrp="1"/>
          </p:cNvSpPr>
          <p:nvPr>
            <p:ph type="ftr" sz="quarter" idx="11"/>
          </p:nvPr>
        </p:nvSpPr>
        <p:spPr/>
        <p:txBody>
          <a:bodyPr/>
          <a:lstStyle>
            <a:lvl1pPr>
              <a:defRPr/>
            </a:lvl1pPr>
          </a:lstStyle>
          <a:p>
            <a:pPr>
              <a:defRPr/>
            </a:pPr>
            <a:endParaRPr lang="ro-RO"/>
          </a:p>
        </p:txBody>
      </p:sp>
      <p:sp>
        <p:nvSpPr>
          <p:cNvPr id="6" name="Slide Number Placeholder 5"/>
          <p:cNvSpPr>
            <a:spLocks noGrp="1"/>
          </p:cNvSpPr>
          <p:nvPr>
            <p:ph type="sldNum" sz="quarter" idx="12"/>
          </p:nvPr>
        </p:nvSpPr>
        <p:spPr/>
        <p:txBody>
          <a:bodyPr/>
          <a:lstStyle>
            <a:lvl1pPr>
              <a:defRPr/>
            </a:lvl1pPr>
          </a:lstStyle>
          <a:p>
            <a:pPr>
              <a:defRPr/>
            </a:pPr>
            <a:fld id="{3CE51F24-66FF-4856-B4D4-D2DD842CA7EA}" type="slidenum">
              <a:rPr lang="ro-RO"/>
              <a:pPr>
                <a:defRPr/>
              </a:pPr>
              <a:t>‹n.›</a:t>
            </a:fld>
            <a:endParaRPr lang="ro-RO"/>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Contenuto con didascalia">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Immagin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43889" y="4529139"/>
            <a:ext cx="341710" cy="2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gnaposto contenuto 2"/>
          <p:cNvSpPr>
            <a:spLocks noGrp="1"/>
          </p:cNvSpPr>
          <p:nvPr>
            <p:ph idx="1"/>
          </p:nvPr>
        </p:nvSpPr>
        <p:spPr>
          <a:xfrm>
            <a:off x="333956" y="342901"/>
            <a:ext cx="8497957" cy="4052888"/>
          </a:xfrm>
          <a:prstGeom prst="rect">
            <a:avLst/>
          </a:prstGeom>
        </p:spPr>
        <p:txBody>
          <a:bodyPr lIns="91438" tIns="45719" rIns="91438" bIns="45719"/>
          <a:lstStyle>
            <a:lvl1pPr>
              <a:defRPr sz="1100">
                <a:latin typeface="Cambria" panose="02040503050406030204" pitchFamily="18" charset="0"/>
              </a:defRPr>
            </a:lvl1pPr>
            <a:lvl2pPr>
              <a:defRPr sz="1100">
                <a:latin typeface="Cambria" panose="02040503050406030204" pitchFamily="18" charset="0"/>
              </a:defRPr>
            </a:lvl2pPr>
            <a:lvl3pPr>
              <a:defRPr sz="1100">
                <a:latin typeface="Cambria" panose="02040503050406030204" pitchFamily="18" charset="0"/>
              </a:defRPr>
            </a:lvl3pPr>
            <a:lvl4pPr>
              <a:defRPr sz="1100">
                <a:latin typeface="Cambria" panose="02040503050406030204" pitchFamily="18" charset="0"/>
              </a:defRPr>
            </a:lvl4pPr>
            <a:lvl5pPr>
              <a:defRPr sz="1100">
                <a:latin typeface="Cambria" panose="02040503050406030204" pitchFamily="18" charset="0"/>
              </a:defRPr>
            </a:lvl5pPr>
            <a:lvl6pPr>
              <a:defRPr sz="1500"/>
            </a:lvl6pPr>
            <a:lvl7pPr>
              <a:defRPr sz="1500"/>
            </a:lvl7pPr>
            <a:lvl8pPr>
              <a:defRPr sz="1500"/>
            </a:lvl8pPr>
            <a:lvl9pPr>
              <a:defRPr sz="1500"/>
            </a:lvl9pPr>
          </a:lstStyle>
          <a:p>
            <a:pPr lvl="0"/>
            <a:r>
              <a:rPr lang="en-GB" noProof="0" dirty="0" err="1" smtClean="0"/>
              <a:t>Modifica</a:t>
            </a:r>
            <a:r>
              <a:rPr lang="en-GB" noProof="0" dirty="0" smtClean="0"/>
              <a:t> </a:t>
            </a:r>
            <a:r>
              <a:rPr lang="en-GB" noProof="0" dirty="0" err="1" smtClean="0"/>
              <a:t>gli</a:t>
            </a:r>
            <a:r>
              <a:rPr lang="en-GB" noProof="0" dirty="0" smtClean="0"/>
              <a:t> </a:t>
            </a:r>
            <a:r>
              <a:rPr lang="en-GB" noProof="0" dirty="0" err="1" smtClean="0"/>
              <a:t>stili</a:t>
            </a:r>
            <a:r>
              <a:rPr lang="en-GB" noProof="0" dirty="0" smtClean="0"/>
              <a:t> del </a:t>
            </a:r>
            <a:r>
              <a:rPr lang="en-GB" noProof="0" dirty="0" err="1" smtClean="0"/>
              <a:t>testo</a:t>
            </a:r>
            <a:r>
              <a:rPr lang="en-GB" noProof="0" dirty="0" smtClean="0"/>
              <a:t> </a:t>
            </a:r>
            <a:r>
              <a:rPr lang="en-GB" noProof="0" dirty="0" err="1" smtClean="0"/>
              <a:t>dello</a:t>
            </a:r>
            <a:r>
              <a:rPr lang="en-GB" noProof="0" dirty="0" smtClean="0"/>
              <a:t> schema</a:t>
            </a:r>
          </a:p>
          <a:p>
            <a:pPr lvl="1"/>
            <a:r>
              <a:rPr lang="en-GB" noProof="0" dirty="0" smtClean="0"/>
              <a:t>Secondo </a:t>
            </a:r>
            <a:r>
              <a:rPr lang="en-GB" noProof="0" dirty="0" err="1" smtClean="0"/>
              <a:t>livello</a:t>
            </a:r>
            <a:endParaRPr lang="en-GB" noProof="0" dirty="0" smtClean="0"/>
          </a:p>
          <a:p>
            <a:pPr lvl="2"/>
            <a:r>
              <a:rPr lang="en-GB" noProof="0" dirty="0" err="1" smtClean="0"/>
              <a:t>Terzo</a:t>
            </a:r>
            <a:r>
              <a:rPr lang="en-GB" noProof="0" dirty="0" smtClean="0"/>
              <a:t> </a:t>
            </a:r>
            <a:r>
              <a:rPr lang="en-GB" noProof="0" dirty="0" err="1" smtClean="0"/>
              <a:t>livello</a:t>
            </a:r>
            <a:endParaRPr lang="en-GB" noProof="0" dirty="0" smtClean="0"/>
          </a:p>
          <a:p>
            <a:pPr lvl="3"/>
            <a:r>
              <a:rPr lang="en-GB" noProof="0" dirty="0" smtClean="0"/>
              <a:t>Quarto </a:t>
            </a:r>
            <a:r>
              <a:rPr lang="en-GB" noProof="0" dirty="0" err="1" smtClean="0"/>
              <a:t>livello</a:t>
            </a:r>
            <a:endParaRPr lang="en-GB" noProof="0" dirty="0" smtClean="0"/>
          </a:p>
          <a:p>
            <a:pPr lvl="4"/>
            <a:r>
              <a:rPr lang="en-GB" noProof="0" dirty="0" smtClean="0"/>
              <a:t>Quinto </a:t>
            </a:r>
            <a:r>
              <a:rPr lang="en-GB" noProof="0" dirty="0" err="1" smtClean="0"/>
              <a:t>livello</a:t>
            </a:r>
            <a:endParaRPr lang="en-GB" noProof="0" dirty="0"/>
          </a:p>
        </p:txBody>
      </p:sp>
      <p:sp>
        <p:nvSpPr>
          <p:cNvPr id="5" name="Segnaposto piè di pagina 5"/>
          <p:cNvSpPr>
            <a:spLocks noGrp="1"/>
          </p:cNvSpPr>
          <p:nvPr>
            <p:ph type="ftr" sz="quarter" idx="10"/>
          </p:nvPr>
        </p:nvSpPr>
        <p:spPr>
          <a:xfrm>
            <a:off x="3030141" y="4625580"/>
            <a:ext cx="3086100" cy="273844"/>
          </a:xfrm>
          <a:prstGeom prst="rect">
            <a:avLst/>
          </a:prstGeom>
        </p:spPr>
        <p:txBody>
          <a:bodyPr lIns="91438" tIns="45719" rIns="91438" bIns="45719"/>
          <a:lstStyle>
            <a:lvl1pPr algn="ctr" eaLnBrk="1" fontAlgn="auto" hangingPunct="1">
              <a:spcBef>
                <a:spcPts val="0"/>
              </a:spcBef>
              <a:spcAft>
                <a:spcPts val="0"/>
              </a:spcAft>
              <a:defRPr sz="1000">
                <a:solidFill>
                  <a:prstClr val="black"/>
                </a:solidFill>
                <a:latin typeface="Cambria" panose="02040503050406030204" pitchFamily="18" charset="0"/>
                <a:ea typeface="+mn-ea"/>
              </a:defRPr>
            </a:lvl1pPr>
          </a:lstStyle>
          <a:p>
            <a:pPr defTabSz="685783">
              <a:defRPr/>
            </a:pPr>
            <a:r>
              <a:rPr lang="it-IT" smtClean="0">
                <a:cs typeface="+mn-cs"/>
              </a:rPr>
              <a:t>Footnote</a:t>
            </a:r>
          </a:p>
          <a:p>
            <a:pPr>
              <a:defRPr/>
            </a:pPr>
            <a:endParaRPr lang="it-IT">
              <a:cs typeface="+mn-cs"/>
            </a:endParaRPr>
          </a:p>
        </p:txBody>
      </p:sp>
      <p:sp>
        <p:nvSpPr>
          <p:cNvPr id="6" name="Segnaposto numero diapositiva 6"/>
          <p:cNvSpPr>
            <a:spLocks noGrp="1"/>
          </p:cNvSpPr>
          <p:nvPr>
            <p:ph type="sldNum" sz="quarter" idx="11"/>
          </p:nvPr>
        </p:nvSpPr>
        <p:spPr>
          <a:xfrm>
            <a:off x="6774656" y="4599386"/>
            <a:ext cx="2057400" cy="273844"/>
          </a:xfrm>
          <a:prstGeom prst="rect">
            <a:avLst/>
          </a:prstGeom>
        </p:spPr>
        <p:txBody>
          <a:bodyPr vert="horz" wrap="square" lIns="91438" tIns="45719" rIns="91438" bIns="45719" numCol="1" anchor="t" anchorCtr="0" compatLnSpc="1">
            <a:prstTxWarp prst="textNoShape">
              <a:avLst/>
            </a:prstTxWarp>
          </a:bodyPr>
          <a:lstStyle>
            <a:lvl1pPr algn="r" eaLnBrk="1" hangingPunct="1">
              <a:defRPr sz="1000" b="1">
                <a:solidFill>
                  <a:srgbClr val="000000"/>
                </a:solidFill>
                <a:latin typeface="Cambria" panose="02040503050406030204" pitchFamily="18" charset="0"/>
              </a:defRPr>
            </a:lvl1pPr>
          </a:lstStyle>
          <a:p>
            <a:pPr defTabSz="685783">
              <a:defRPr/>
            </a:pPr>
            <a:fld id="{FA9E4FA7-6F9A-41AA-BBC8-1F85B202D254}" type="slidenum">
              <a:rPr lang="it-IT" altLang="en-US" smtClean="0">
                <a:ea typeface="MS PGothic" panose="020B0600070205080204" pitchFamily="34" charset="-128"/>
                <a:cs typeface="+mn-cs"/>
              </a:rPr>
              <a:pPr defTabSz="685783">
                <a:defRPr/>
              </a:pPr>
              <a:t>‹n.›</a:t>
            </a:fld>
            <a:endParaRPr lang="it-IT" altLang="en-US">
              <a:ea typeface="MS PGothic" panose="020B0600070205080204" pitchFamily="34" charset="-128"/>
              <a:cs typeface="+mn-cs"/>
            </a:endParaRPr>
          </a:p>
        </p:txBody>
      </p:sp>
    </p:spTree>
    <p:extLst>
      <p:ext uri="{BB962C8B-B14F-4D97-AF65-F5344CB8AC3E}">
        <p14:creationId xmlns:p14="http://schemas.microsoft.com/office/powerpoint/2010/main" val="3704249425"/>
      </p:ext>
    </p:extLst>
  </p:cSld>
  <p:clrMapOvr>
    <a:masterClrMapping/>
  </p:clrMapOvr>
  <p:transition xmlns:p14="http://schemas.microsoft.com/office/powerpoint/2010/main">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pic>
        <p:nvPicPr>
          <p:cNvPr id="2" name="Immagine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60772" y="38101"/>
            <a:ext cx="178117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158039" y="194072"/>
            <a:ext cx="1584722" cy="118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8041602"/>
      </p:ext>
    </p:extLst>
  </p:cSld>
  <p:clrMapOvr>
    <a:masterClrMapping/>
  </p:clrMapOvr>
  <p:transition xmlns:p14="http://schemas.microsoft.com/office/powerpoint/2010/main">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enuto con didascalia">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Immagin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43889" y="4529139"/>
            <a:ext cx="341710" cy="2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gnaposto contenuto 2"/>
          <p:cNvSpPr>
            <a:spLocks noGrp="1"/>
          </p:cNvSpPr>
          <p:nvPr>
            <p:ph idx="1"/>
          </p:nvPr>
        </p:nvSpPr>
        <p:spPr>
          <a:xfrm>
            <a:off x="333956" y="342901"/>
            <a:ext cx="8497957" cy="4052888"/>
          </a:xfrm>
          <a:prstGeom prst="rect">
            <a:avLst/>
          </a:prstGeom>
        </p:spPr>
        <p:txBody>
          <a:bodyPr lIns="91438" tIns="45719" rIns="91438" bIns="45719"/>
          <a:lstStyle>
            <a:lvl1pPr>
              <a:defRPr sz="1100">
                <a:latin typeface="Cambria" panose="02040503050406030204" pitchFamily="18" charset="0"/>
              </a:defRPr>
            </a:lvl1pPr>
            <a:lvl2pPr>
              <a:defRPr sz="1100">
                <a:latin typeface="Cambria" panose="02040503050406030204" pitchFamily="18" charset="0"/>
              </a:defRPr>
            </a:lvl2pPr>
            <a:lvl3pPr>
              <a:defRPr sz="1100">
                <a:latin typeface="Cambria" panose="02040503050406030204" pitchFamily="18" charset="0"/>
              </a:defRPr>
            </a:lvl3pPr>
            <a:lvl4pPr>
              <a:defRPr sz="1100">
                <a:latin typeface="Cambria" panose="02040503050406030204" pitchFamily="18" charset="0"/>
              </a:defRPr>
            </a:lvl4pPr>
            <a:lvl5pPr>
              <a:defRPr sz="1100">
                <a:latin typeface="Cambria" panose="02040503050406030204" pitchFamily="18" charset="0"/>
              </a:defRPr>
            </a:lvl5pPr>
            <a:lvl6pPr>
              <a:defRPr sz="1500"/>
            </a:lvl6pPr>
            <a:lvl7pPr>
              <a:defRPr sz="1500"/>
            </a:lvl7pPr>
            <a:lvl8pPr>
              <a:defRPr sz="1500"/>
            </a:lvl8pPr>
            <a:lvl9pPr>
              <a:defRPr sz="1500"/>
            </a:lvl9pPr>
          </a:lstStyle>
          <a:p>
            <a:pPr lvl="0"/>
            <a:r>
              <a:rPr lang="en-GB" noProof="0" dirty="0" err="1" smtClean="0"/>
              <a:t>Modifica</a:t>
            </a:r>
            <a:r>
              <a:rPr lang="en-GB" noProof="0" dirty="0" smtClean="0"/>
              <a:t> </a:t>
            </a:r>
            <a:r>
              <a:rPr lang="en-GB" noProof="0" dirty="0" err="1" smtClean="0"/>
              <a:t>gli</a:t>
            </a:r>
            <a:r>
              <a:rPr lang="en-GB" noProof="0" dirty="0" smtClean="0"/>
              <a:t> </a:t>
            </a:r>
            <a:r>
              <a:rPr lang="en-GB" noProof="0" dirty="0" err="1" smtClean="0"/>
              <a:t>stili</a:t>
            </a:r>
            <a:r>
              <a:rPr lang="en-GB" noProof="0" dirty="0" smtClean="0"/>
              <a:t> del </a:t>
            </a:r>
            <a:r>
              <a:rPr lang="en-GB" noProof="0" dirty="0" err="1" smtClean="0"/>
              <a:t>testo</a:t>
            </a:r>
            <a:r>
              <a:rPr lang="en-GB" noProof="0" dirty="0" smtClean="0"/>
              <a:t> </a:t>
            </a:r>
            <a:r>
              <a:rPr lang="en-GB" noProof="0" dirty="0" err="1" smtClean="0"/>
              <a:t>dello</a:t>
            </a:r>
            <a:r>
              <a:rPr lang="en-GB" noProof="0" dirty="0" smtClean="0"/>
              <a:t> schema</a:t>
            </a:r>
          </a:p>
          <a:p>
            <a:pPr lvl="1"/>
            <a:r>
              <a:rPr lang="en-GB" noProof="0" dirty="0" smtClean="0"/>
              <a:t>Secondo </a:t>
            </a:r>
            <a:r>
              <a:rPr lang="en-GB" noProof="0" dirty="0" err="1" smtClean="0"/>
              <a:t>livello</a:t>
            </a:r>
            <a:endParaRPr lang="en-GB" noProof="0" dirty="0" smtClean="0"/>
          </a:p>
          <a:p>
            <a:pPr lvl="2"/>
            <a:r>
              <a:rPr lang="en-GB" noProof="0" dirty="0" err="1" smtClean="0"/>
              <a:t>Terzo</a:t>
            </a:r>
            <a:r>
              <a:rPr lang="en-GB" noProof="0" dirty="0" smtClean="0"/>
              <a:t> </a:t>
            </a:r>
            <a:r>
              <a:rPr lang="en-GB" noProof="0" dirty="0" err="1" smtClean="0"/>
              <a:t>livello</a:t>
            </a:r>
            <a:endParaRPr lang="en-GB" noProof="0" dirty="0" smtClean="0"/>
          </a:p>
          <a:p>
            <a:pPr lvl="3"/>
            <a:r>
              <a:rPr lang="en-GB" noProof="0" dirty="0" smtClean="0"/>
              <a:t>Quarto </a:t>
            </a:r>
            <a:r>
              <a:rPr lang="en-GB" noProof="0" dirty="0" err="1" smtClean="0"/>
              <a:t>livello</a:t>
            </a:r>
            <a:endParaRPr lang="en-GB" noProof="0" dirty="0" smtClean="0"/>
          </a:p>
          <a:p>
            <a:pPr lvl="4"/>
            <a:r>
              <a:rPr lang="en-GB" noProof="0" dirty="0" smtClean="0"/>
              <a:t>Quinto </a:t>
            </a:r>
            <a:r>
              <a:rPr lang="en-GB" noProof="0" dirty="0" err="1" smtClean="0"/>
              <a:t>livello</a:t>
            </a:r>
            <a:endParaRPr lang="en-GB" noProof="0" dirty="0"/>
          </a:p>
        </p:txBody>
      </p:sp>
      <p:sp>
        <p:nvSpPr>
          <p:cNvPr id="5" name="Segnaposto piè di pagina 5"/>
          <p:cNvSpPr>
            <a:spLocks noGrp="1"/>
          </p:cNvSpPr>
          <p:nvPr>
            <p:ph type="ftr" sz="quarter" idx="10"/>
          </p:nvPr>
        </p:nvSpPr>
        <p:spPr>
          <a:xfrm>
            <a:off x="3030141" y="4625580"/>
            <a:ext cx="3086100" cy="273844"/>
          </a:xfrm>
          <a:prstGeom prst="rect">
            <a:avLst/>
          </a:prstGeom>
        </p:spPr>
        <p:txBody>
          <a:bodyPr lIns="91438" tIns="45719" rIns="91438" bIns="45719"/>
          <a:lstStyle>
            <a:lvl1pPr algn="ctr" eaLnBrk="1" fontAlgn="auto" hangingPunct="1">
              <a:spcBef>
                <a:spcPts val="0"/>
              </a:spcBef>
              <a:spcAft>
                <a:spcPts val="0"/>
              </a:spcAft>
              <a:defRPr sz="1000">
                <a:solidFill>
                  <a:prstClr val="black"/>
                </a:solidFill>
                <a:latin typeface="Cambria" panose="02040503050406030204" pitchFamily="18" charset="0"/>
                <a:ea typeface="+mn-ea"/>
              </a:defRPr>
            </a:lvl1pPr>
          </a:lstStyle>
          <a:p>
            <a:pPr defTabSz="685783">
              <a:defRPr/>
            </a:pPr>
            <a:r>
              <a:rPr lang="it-IT" smtClean="0">
                <a:cs typeface="+mn-cs"/>
              </a:rPr>
              <a:t>Footnote</a:t>
            </a:r>
          </a:p>
          <a:p>
            <a:pPr>
              <a:defRPr/>
            </a:pPr>
            <a:endParaRPr lang="it-IT">
              <a:cs typeface="+mn-cs"/>
            </a:endParaRPr>
          </a:p>
        </p:txBody>
      </p:sp>
      <p:sp>
        <p:nvSpPr>
          <p:cNvPr id="6" name="Segnaposto numero diapositiva 6"/>
          <p:cNvSpPr>
            <a:spLocks noGrp="1"/>
          </p:cNvSpPr>
          <p:nvPr>
            <p:ph type="sldNum" sz="quarter" idx="11"/>
          </p:nvPr>
        </p:nvSpPr>
        <p:spPr>
          <a:xfrm>
            <a:off x="6774656" y="4599386"/>
            <a:ext cx="2057400" cy="273844"/>
          </a:xfrm>
          <a:prstGeom prst="rect">
            <a:avLst/>
          </a:prstGeom>
        </p:spPr>
        <p:txBody>
          <a:bodyPr vert="horz" wrap="square" lIns="91438" tIns="45719" rIns="91438" bIns="45719" numCol="1" anchor="t" anchorCtr="0" compatLnSpc="1">
            <a:prstTxWarp prst="textNoShape">
              <a:avLst/>
            </a:prstTxWarp>
          </a:bodyPr>
          <a:lstStyle>
            <a:lvl1pPr algn="r" eaLnBrk="1" hangingPunct="1">
              <a:defRPr sz="1000" b="1">
                <a:solidFill>
                  <a:srgbClr val="000000"/>
                </a:solidFill>
                <a:latin typeface="Cambria" panose="02040503050406030204" pitchFamily="18" charset="0"/>
              </a:defRPr>
            </a:lvl1pPr>
          </a:lstStyle>
          <a:p>
            <a:pPr defTabSz="685783">
              <a:defRPr/>
            </a:pPr>
            <a:fld id="{FA9E4FA7-6F9A-41AA-BBC8-1F85B202D254}" type="slidenum">
              <a:rPr lang="it-IT" altLang="en-US" smtClean="0">
                <a:ea typeface="MS PGothic" panose="020B0600070205080204" pitchFamily="34" charset="-128"/>
                <a:cs typeface="+mn-cs"/>
              </a:rPr>
              <a:pPr defTabSz="685783">
                <a:defRPr/>
              </a:pPr>
              <a:t>‹n.›</a:t>
            </a:fld>
            <a:endParaRPr lang="it-IT" altLang="en-US">
              <a:ea typeface="MS PGothic" panose="020B0600070205080204" pitchFamily="34" charset="-128"/>
              <a:cs typeface="+mn-cs"/>
            </a:endParaRPr>
          </a:p>
        </p:txBody>
      </p:sp>
    </p:spTree>
    <p:extLst>
      <p:ext uri="{BB962C8B-B14F-4D97-AF65-F5344CB8AC3E}">
        <p14:creationId xmlns:p14="http://schemas.microsoft.com/office/powerpoint/2010/main" val="2619494130"/>
      </p:ext>
    </p:extLst>
  </p:cSld>
  <p:clrMapOvr>
    <a:masterClrMapping/>
  </p:clrMapOvr>
  <p:transition xmlns:p14="http://schemas.microsoft.com/office/powerpoint/2010/main">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Immagin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43889" y="4523185"/>
            <a:ext cx="341710" cy="29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gnaposto piè di pagina 5"/>
          <p:cNvSpPr>
            <a:spLocks noGrp="1"/>
          </p:cNvSpPr>
          <p:nvPr>
            <p:ph type="ftr" sz="quarter" idx="10"/>
          </p:nvPr>
        </p:nvSpPr>
        <p:spPr>
          <a:xfrm>
            <a:off x="3030141" y="4625580"/>
            <a:ext cx="3086100" cy="273844"/>
          </a:xfrm>
          <a:prstGeom prst="rect">
            <a:avLst/>
          </a:prstGeom>
        </p:spPr>
        <p:txBody>
          <a:bodyPr lIns="91438" tIns="45719" rIns="91438" bIns="45719"/>
          <a:lstStyle>
            <a:lvl1pPr algn="ctr" eaLnBrk="1" fontAlgn="auto" hangingPunct="1">
              <a:spcBef>
                <a:spcPts val="0"/>
              </a:spcBef>
              <a:spcAft>
                <a:spcPts val="0"/>
              </a:spcAft>
              <a:defRPr sz="1000">
                <a:solidFill>
                  <a:prstClr val="black"/>
                </a:solidFill>
                <a:latin typeface="Cambria" panose="02040503050406030204" pitchFamily="18" charset="0"/>
                <a:ea typeface="+mn-ea"/>
              </a:defRPr>
            </a:lvl1pPr>
          </a:lstStyle>
          <a:p>
            <a:pPr defTabSz="685783">
              <a:defRPr/>
            </a:pPr>
            <a:r>
              <a:rPr lang="it-IT" smtClean="0">
                <a:cs typeface="+mn-cs"/>
              </a:rPr>
              <a:t>Footnote</a:t>
            </a:r>
            <a:endParaRPr lang="it-IT">
              <a:cs typeface="+mn-cs"/>
            </a:endParaRPr>
          </a:p>
        </p:txBody>
      </p:sp>
      <p:sp>
        <p:nvSpPr>
          <p:cNvPr id="4" name="Segnaposto numero diapositiva 6"/>
          <p:cNvSpPr>
            <a:spLocks noGrp="1"/>
          </p:cNvSpPr>
          <p:nvPr>
            <p:ph type="sldNum" sz="quarter" idx="11"/>
          </p:nvPr>
        </p:nvSpPr>
        <p:spPr>
          <a:xfrm>
            <a:off x="6774656" y="4599386"/>
            <a:ext cx="2057400" cy="273844"/>
          </a:xfrm>
          <a:prstGeom prst="rect">
            <a:avLst/>
          </a:prstGeom>
        </p:spPr>
        <p:txBody>
          <a:bodyPr vert="horz" wrap="square" lIns="91438" tIns="45719" rIns="91438" bIns="45719" numCol="1" anchor="t" anchorCtr="0" compatLnSpc="1">
            <a:prstTxWarp prst="textNoShape">
              <a:avLst/>
            </a:prstTxWarp>
          </a:bodyPr>
          <a:lstStyle>
            <a:lvl1pPr algn="r" eaLnBrk="1" hangingPunct="1">
              <a:defRPr sz="1000" b="1">
                <a:solidFill>
                  <a:srgbClr val="000000"/>
                </a:solidFill>
                <a:latin typeface="Cambria" panose="02040503050406030204" pitchFamily="18" charset="0"/>
              </a:defRPr>
            </a:lvl1pPr>
          </a:lstStyle>
          <a:p>
            <a:pPr defTabSz="685783">
              <a:defRPr/>
            </a:pPr>
            <a:fld id="{6279BE07-3DC1-471F-B7FE-39B109EE1A6B}" type="slidenum">
              <a:rPr lang="it-IT" altLang="en-US" smtClean="0">
                <a:ea typeface="MS PGothic" panose="020B0600070205080204" pitchFamily="34" charset="-128"/>
                <a:cs typeface="+mn-cs"/>
              </a:rPr>
              <a:pPr defTabSz="685783">
                <a:defRPr/>
              </a:pPr>
              <a:t>‹n.›</a:t>
            </a:fld>
            <a:endParaRPr lang="it-IT" altLang="en-US">
              <a:ea typeface="MS PGothic" panose="020B0600070205080204" pitchFamily="34" charset="-128"/>
              <a:cs typeface="+mn-cs"/>
            </a:endParaRPr>
          </a:p>
        </p:txBody>
      </p:sp>
    </p:spTree>
    <p:extLst>
      <p:ext uri="{BB962C8B-B14F-4D97-AF65-F5344CB8AC3E}">
        <p14:creationId xmlns:p14="http://schemas.microsoft.com/office/powerpoint/2010/main" val="1257144178"/>
      </p:ext>
    </p:extLst>
  </p:cSld>
  <p:clrMapOvr>
    <a:masterClrMapping/>
  </p:clrMapOvr>
  <p:transition xmlns:p14="http://schemas.microsoft.com/office/powerpoint/2010/main">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Immagin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43889" y="4529139"/>
            <a:ext cx="341710" cy="2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gnaposto numero diapositiva 6"/>
          <p:cNvSpPr>
            <a:spLocks noGrp="1"/>
          </p:cNvSpPr>
          <p:nvPr>
            <p:ph type="sldNum" sz="quarter" idx="10"/>
          </p:nvPr>
        </p:nvSpPr>
        <p:spPr>
          <a:xfrm>
            <a:off x="6774656" y="4599386"/>
            <a:ext cx="2057400" cy="273844"/>
          </a:xfrm>
          <a:prstGeom prst="rect">
            <a:avLst/>
          </a:prstGeom>
        </p:spPr>
        <p:txBody>
          <a:bodyPr vert="horz" wrap="square" lIns="91438" tIns="45719" rIns="91438" bIns="45719" numCol="1" anchor="t" anchorCtr="0" compatLnSpc="1">
            <a:prstTxWarp prst="textNoShape">
              <a:avLst/>
            </a:prstTxWarp>
          </a:bodyPr>
          <a:lstStyle>
            <a:lvl1pPr algn="r" eaLnBrk="1" hangingPunct="1">
              <a:defRPr sz="1000" b="1">
                <a:solidFill>
                  <a:srgbClr val="000000"/>
                </a:solidFill>
                <a:latin typeface="Cambria" panose="02040503050406030204" pitchFamily="18" charset="0"/>
              </a:defRPr>
            </a:lvl1pPr>
          </a:lstStyle>
          <a:p>
            <a:pPr defTabSz="685783">
              <a:defRPr/>
            </a:pPr>
            <a:fld id="{351DDB15-3B98-403B-AB3D-C63E9B6DA6D8}" type="slidenum">
              <a:rPr lang="it-IT" altLang="en-US" smtClean="0">
                <a:ea typeface="MS PGothic" panose="020B0600070205080204" pitchFamily="34" charset="-128"/>
                <a:cs typeface="+mn-cs"/>
              </a:rPr>
              <a:pPr defTabSz="685783">
                <a:defRPr/>
              </a:pPr>
              <a:t>‹n.›</a:t>
            </a:fld>
            <a:endParaRPr lang="it-IT" altLang="en-US">
              <a:ea typeface="MS PGothic" panose="020B0600070205080204" pitchFamily="34" charset="-128"/>
              <a:cs typeface="+mn-cs"/>
            </a:endParaRPr>
          </a:p>
        </p:txBody>
      </p:sp>
    </p:spTree>
    <p:extLst>
      <p:ext uri="{BB962C8B-B14F-4D97-AF65-F5344CB8AC3E}">
        <p14:creationId xmlns:p14="http://schemas.microsoft.com/office/powerpoint/2010/main" val="2427937210"/>
      </p:ext>
    </p:extLst>
  </p:cSld>
  <p:clrMapOvr>
    <a:masterClrMapping/>
  </p:clrMapOvr>
  <p:transition xmlns:p14="http://schemas.microsoft.com/office/powerpoint/2010/main">
    <p:wipe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9395086"/>
      </p:ext>
    </p:extLst>
  </p:cSld>
  <p:clrMapOvr>
    <a:masterClrMapping/>
  </p:clrMapOvr>
  <p:transition xmlns:p14="http://schemas.microsoft.com/office/powerpoint/2010/main">
    <p:wipe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magin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0479" y="37770"/>
            <a:ext cx="1781242" cy="1781242"/>
          </a:xfrm>
          <a:prstGeom prst="rect">
            <a:avLst/>
          </a:prstGeom>
        </p:spPr>
      </p:pic>
      <p:pic>
        <p:nvPicPr>
          <p:cNvPr id="3" name="Immagin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57573" y="193697"/>
            <a:ext cx="1584887" cy="1189392"/>
          </a:xfrm>
          <a:prstGeom prst="rect">
            <a:avLst/>
          </a:prstGeom>
        </p:spPr>
      </p:pic>
    </p:spTree>
    <p:extLst>
      <p:ext uri="{BB962C8B-B14F-4D97-AF65-F5344CB8AC3E}">
        <p14:creationId xmlns:p14="http://schemas.microsoft.com/office/powerpoint/2010/main" val="2316640534"/>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ntenuto con didascal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333956" y="342901"/>
            <a:ext cx="8497957" cy="4052888"/>
          </a:xfrm>
          <a:prstGeom prst="rect">
            <a:avLst/>
          </a:prstGeom>
        </p:spPr>
        <p:txBody>
          <a:bodyPr lIns="91438" tIns="45719" rIns="91438" bIns="45719"/>
          <a:lstStyle>
            <a:lvl1pPr>
              <a:defRPr sz="1100">
                <a:latin typeface="Cambria" panose="02040503050406030204" pitchFamily="18" charset="0"/>
              </a:defRPr>
            </a:lvl1pPr>
            <a:lvl2pPr>
              <a:defRPr sz="1100">
                <a:latin typeface="Cambria" panose="02040503050406030204" pitchFamily="18" charset="0"/>
              </a:defRPr>
            </a:lvl2pPr>
            <a:lvl3pPr>
              <a:defRPr sz="1100">
                <a:latin typeface="Cambria" panose="02040503050406030204" pitchFamily="18" charset="0"/>
              </a:defRPr>
            </a:lvl3pPr>
            <a:lvl4pPr>
              <a:defRPr sz="1100">
                <a:latin typeface="Cambria" panose="02040503050406030204" pitchFamily="18" charset="0"/>
              </a:defRPr>
            </a:lvl4pPr>
            <a:lvl5pPr>
              <a:defRPr sz="1100">
                <a:latin typeface="Cambria" panose="02040503050406030204" pitchFamily="18" charset="0"/>
              </a:defRPr>
            </a:lvl5pPr>
            <a:lvl6pPr>
              <a:defRPr sz="1500"/>
            </a:lvl6pPr>
            <a:lvl7pPr>
              <a:defRPr sz="1500"/>
            </a:lvl7pPr>
            <a:lvl8pPr>
              <a:defRPr sz="1500"/>
            </a:lvl8pPr>
            <a:lvl9pPr>
              <a:defRPr sz="1500"/>
            </a:lvl9pPr>
          </a:lstStyle>
          <a:p>
            <a:pPr lvl="0"/>
            <a:r>
              <a:rPr lang="en-GB" noProof="0" dirty="0" err="1" smtClean="0"/>
              <a:t>Modifica</a:t>
            </a:r>
            <a:r>
              <a:rPr lang="en-GB" noProof="0" dirty="0" smtClean="0"/>
              <a:t> </a:t>
            </a:r>
            <a:r>
              <a:rPr lang="en-GB" noProof="0" dirty="0" err="1" smtClean="0"/>
              <a:t>gli</a:t>
            </a:r>
            <a:r>
              <a:rPr lang="en-GB" noProof="0" dirty="0" smtClean="0"/>
              <a:t> </a:t>
            </a:r>
            <a:r>
              <a:rPr lang="en-GB" noProof="0" dirty="0" err="1" smtClean="0"/>
              <a:t>stili</a:t>
            </a:r>
            <a:r>
              <a:rPr lang="en-GB" noProof="0" dirty="0" smtClean="0"/>
              <a:t> del </a:t>
            </a:r>
            <a:r>
              <a:rPr lang="en-GB" noProof="0" dirty="0" err="1" smtClean="0"/>
              <a:t>testo</a:t>
            </a:r>
            <a:r>
              <a:rPr lang="en-GB" noProof="0" dirty="0" smtClean="0"/>
              <a:t> </a:t>
            </a:r>
            <a:r>
              <a:rPr lang="en-GB" noProof="0" dirty="0" err="1" smtClean="0"/>
              <a:t>dello</a:t>
            </a:r>
            <a:r>
              <a:rPr lang="en-GB" noProof="0" dirty="0" smtClean="0"/>
              <a:t> schema</a:t>
            </a:r>
          </a:p>
          <a:p>
            <a:pPr lvl="1"/>
            <a:r>
              <a:rPr lang="en-GB" noProof="0" dirty="0" smtClean="0"/>
              <a:t>Secondo </a:t>
            </a:r>
            <a:r>
              <a:rPr lang="en-GB" noProof="0" dirty="0" err="1" smtClean="0"/>
              <a:t>livello</a:t>
            </a:r>
            <a:endParaRPr lang="en-GB" noProof="0" dirty="0" smtClean="0"/>
          </a:p>
          <a:p>
            <a:pPr lvl="2"/>
            <a:r>
              <a:rPr lang="en-GB" noProof="0" dirty="0" err="1" smtClean="0"/>
              <a:t>Terzo</a:t>
            </a:r>
            <a:r>
              <a:rPr lang="en-GB" noProof="0" dirty="0" smtClean="0"/>
              <a:t> </a:t>
            </a:r>
            <a:r>
              <a:rPr lang="en-GB" noProof="0" dirty="0" err="1" smtClean="0"/>
              <a:t>livello</a:t>
            </a:r>
            <a:endParaRPr lang="en-GB" noProof="0" dirty="0" smtClean="0"/>
          </a:p>
          <a:p>
            <a:pPr lvl="3"/>
            <a:r>
              <a:rPr lang="en-GB" noProof="0" dirty="0" smtClean="0"/>
              <a:t>Quarto </a:t>
            </a:r>
            <a:r>
              <a:rPr lang="en-GB" noProof="0" dirty="0" err="1" smtClean="0"/>
              <a:t>livello</a:t>
            </a:r>
            <a:endParaRPr lang="en-GB" noProof="0" dirty="0" smtClean="0"/>
          </a:p>
          <a:p>
            <a:pPr lvl="4"/>
            <a:r>
              <a:rPr lang="en-GB" noProof="0" dirty="0" smtClean="0"/>
              <a:t>Quinto </a:t>
            </a:r>
            <a:r>
              <a:rPr lang="en-GB" noProof="0" dirty="0" err="1" smtClean="0"/>
              <a:t>livello</a:t>
            </a:r>
            <a:endParaRPr lang="en-GB" noProof="0" dirty="0"/>
          </a:p>
        </p:txBody>
      </p:sp>
      <p:sp>
        <p:nvSpPr>
          <p:cNvPr id="6" name="Segnaposto piè di pagina 5"/>
          <p:cNvSpPr>
            <a:spLocks noGrp="1"/>
          </p:cNvSpPr>
          <p:nvPr>
            <p:ph type="ftr" sz="quarter" idx="11"/>
          </p:nvPr>
        </p:nvSpPr>
        <p:spPr>
          <a:xfrm>
            <a:off x="3029546" y="4625388"/>
            <a:ext cx="3086100" cy="273844"/>
          </a:xfrm>
          <a:prstGeom prst="rect">
            <a:avLst/>
          </a:prstGeom>
        </p:spPr>
        <p:txBody>
          <a:bodyPr lIns="91438" tIns="45719" rIns="91438" bIns="45719"/>
          <a:lstStyle>
            <a:lvl1pPr algn="ctr">
              <a:defRPr sz="1000">
                <a:latin typeface="Cambria" panose="02040503050406030204" pitchFamily="18" charset="0"/>
              </a:defRPr>
            </a:lvl1pPr>
          </a:lstStyle>
          <a:p>
            <a:pPr defTabSz="685783" fontAlgn="auto">
              <a:spcBef>
                <a:spcPts val="0"/>
              </a:spcBef>
              <a:spcAft>
                <a:spcPts val="0"/>
              </a:spcAft>
            </a:pPr>
            <a:r>
              <a:rPr lang="it-IT" smtClean="0">
                <a:solidFill>
                  <a:prstClr val="black"/>
                </a:solidFill>
                <a:cs typeface="+mn-cs"/>
              </a:rPr>
              <a:t>Footnote</a:t>
            </a:r>
          </a:p>
          <a:p>
            <a:pPr fontAlgn="auto">
              <a:spcBef>
                <a:spcPts val="0"/>
              </a:spcBef>
              <a:spcAft>
                <a:spcPts val="0"/>
              </a:spcAft>
            </a:pPr>
            <a:endParaRPr lang="it-IT" dirty="0">
              <a:solidFill>
                <a:prstClr val="black"/>
              </a:solidFill>
              <a:cs typeface="+mn-cs"/>
            </a:endParaRPr>
          </a:p>
        </p:txBody>
      </p:sp>
      <p:sp>
        <p:nvSpPr>
          <p:cNvPr id="7" name="Segnaposto numero diapositiva 6"/>
          <p:cNvSpPr>
            <a:spLocks noGrp="1"/>
          </p:cNvSpPr>
          <p:nvPr>
            <p:ph type="sldNum" sz="quarter" idx="12"/>
          </p:nvPr>
        </p:nvSpPr>
        <p:spPr>
          <a:xfrm>
            <a:off x="6774512" y="4599261"/>
            <a:ext cx="2057400" cy="273844"/>
          </a:xfrm>
          <a:prstGeom prst="rect">
            <a:avLst/>
          </a:prstGeom>
        </p:spPr>
        <p:txBody>
          <a:bodyPr lIns="91438" tIns="45719" rIns="91438" bIns="45719"/>
          <a:lstStyle>
            <a:lvl1pPr algn="r">
              <a:defRPr sz="1000" b="1" i="0">
                <a:latin typeface="Cambria" panose="02040503050406030204" pitchFamily="18" charset="0"/>
              </a:defRPr>
            </a:lvl1pPr>
          </a:lstStyle>
          <a:p>
            <a:pPr defTabSz="685783" fontAlgn="auto">
              <a:spcBef>
                <a:spcPts val="0"/>
              </a:spcBef>
              <a:spcAft>
                <a:spcPts val="0"/>
              </a:spcAft>
            </a:pPr>
            <a:fld id="{B8C0A233-718F-4FCD-A9B5-BF2AB9BC1B13}" type="slidenum">
              <a:rPr lang="it-IT" smtClean="0">
                <a:solidFill>
                  <a:prstClr val="black"/>
                </a:solidFill>
                <a:cs typeface="+mn-cs"/>
              </a:rPr>
              <a:pPr defTabSz="685783" fontAlgn="auto">
                <a:spcBef>
                  <a:spcPts val="0"/>
                </a:spcBef>
                <a:spcAft>
                  <a:spcPts val="0"/>
                </a:spcAft>
              </a:pPr>
              <a:t>‹n.›</a:t>
            </a:fld>
            <a:endParaRPr lang="it-IT" dirty="0">
              <a:solidFill>
                <a:prstClr val="black"/>
              </a:solidFill>
              <a:cs typeface="+mn-cs"/>
            </a:endParaRPr>
          </a:p>
        </p:txBody>
      </p:sp>
      <p:pic>
        <p:nvPicPr>
          <p:cNvPr id="8" name="Immagin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44075" y="4529012"/>
            <a:ext cx="341191" cy="294665"/>
          </a:xfrm>
          <a:prstGeom prst="rect">
            <a:avLst/>
          </a:prstGeom>
        </p:spPr>
      </p:pic>
    </p:spTree>
    <p:extLst>
      <p:ext uri="{BB962C8B-B14F-4D97-AF65-F5344CB8AC3E}">
        <p14:creationId xmlns:p14="http://schemas.microsoft.com/office/powerpoint/2010/main" val="3831003624"/>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egnaposto piè di pagina 5"/>
          <p:cNvSpPr>
            <a:spLocks noGrp="1"/>
          </p:cNvSpPr>
          <p:nvPr>
            <p:ph type="ftr" sz="quarter" idx="11"/>
          </p:nvPr>
        </p:nvSpPr>
        <p:spPr>
          <a:xfrm>
            <a:off x="3029546" y="4625388"/>
            <a:ext cx="3086100" cy="273844"/>
          </a:xfrm>
          <a:prstGeom prst="rect">
            <a:avLst/>
          </a:prstGeom>
        </p:spPr>
        <p:txBody>
          <a:bodyPr lIns="91438" tIns="45719" rIns="91438" bIns="45719"/>
          <a:lstStyle>
            <a:lvl1pPr algn="ctr">
              <a:defRPr sz="1000">
                <a:latin typeface="Cambria" panose="02040503050406030204" pitchFamily="18" charset="0"/>
              </a:defRPr>
            </a:lvl1pPr>
          </a:lstStyle>
          <a:p>
            <a:pPr defTabSz="685783" fontAlgn="auto">
              <a:spcBef>
                <a:spcPts val="0"/>
              </a:spcBef>
              <a:spcAft>
                <a:spcPts val="0"/>
              </a:spcAft>
            </a:pPr>
            <a:r>
              <a:rPr lang="it-IT" smtClean="0">
                <a:solidFill>
                  <a:prstClr val="black"/>
                </a:solidFill>
                <a:cs typeface="+mn-cs"/>
              </a:rPr>
              <a:t>Footnote</a:t>
            </a:r>
            <a:endParaRPr lang="it-IT" dirty="0">
              <a:solidFill>
                <a:prstClr val="black"/>
              </a:solidFill>
              <a:cs typeface="+mn-cs"/>
            </a:endParaRPr>
          </a:p>
        </p:txBody>
      </p:sp>
      <p:sp>
        <p:nvSpPr>
          <p:cNvPr id="7" name="Segnaposto numero diapositiva 6"/>
          <p:cNvSpPr>
            <a:spLocks noGrp="1"/>
          </p:cNvSpPr>
          <p:nvPr>
            <p:ph type="sldNum" sz="quarter" idx="12"/>
          </p:nvPr>
        </p:nvSpPr>
        <p:spPr>
          <a:xfrm>
            <a:off x="6774512" y="4599261"/>
            <a:ext cx="2057400" cy="273844"/>
          </a:xfrm>
          <a:prstGeom prst="rect">
            <a:avLst/>
          </a:prstGeom>
        </p:spPr>
        <p:txBody>
          <a:bodyPr lIns="91438" tIns="45719" rIns="91438" bIns="45719"/>
          <a:lstStyle>
            <a:lvl1pPr algn="r">
              <a:defRPr sz="1000" b="1" i="0">
                <a:latin typeface="Cambria" panose="02040503050406030204" pitchFamily="18" charset="0"/>
              </a:defRPr>
            </a:lvl1pPr>
          </a:lstStyle>
          <a:p>
            <a:pPr defTabSz="685783" fontAlgn="auto">
              <a:spcBef>
                <a:spcPts val="0"/>
              </a:spcBef>
              <a:spcAft>
                <a:spcPts val="0"/>
              </a:spcAft>
            </a:pPr>
            <a:fld id="{B8C0A233-718F-4FCD-A9B5-BF2AB9BC1B13}" type="slidenum">
              <a:rPr lang="it-IT" smtClean="0">
                <a:solidFill>
                  <a:prstClr val="black"/>
                </a:solidFill>
                <a:cs typeface="+mn-cs"/>
              </a:rPr>
              <a:pPr defTabSz="685783" fontAlgn="auto">
                <a:spcBef>
                  <a:spcPts val="0"/>
                </a:spcBef>
                <a:spcAft>
                  <a:spcPts val="0"/>
                </a:spcAft>
              </a:pPr>
              <a:t>‹n.›</a:t>
            </a:fld>
            <a:endParaRPr lang="it-IT" dirty="0">
              <a:solidFill>
                <a:prstClr val="black"/>
              </a:solidFill>
              <a:cs typeface="+mn-cs"/>
            </a:endParaRPr>
          </a:p>
        </p:txBody>
      </p:sp>
      <p:pic>
        <p:nvPicPr>
          <p:cNvPr id="8" name="Immagin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44075" y="4522834"/>
            <a:ext cx="341191" cy="294665"/>
          </a:xfrm>
          <a:prstGeom prst="rect">
            <a:avLst/>
          </a:prstGeom>
        </p:spPr>
      </p:pic>
    </p:spTree>
    <p:extLst>
      <p:ext uri="{BB962C8B-B14F-4D97-AF65-F5344CB8AC3E}">
        <p14:creationId xmlns:p14="http://schemas.microsoft.com/office/powerpoint/2010/main" val="2743832260"/>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egnaposto numero diapositiva 6"/>
          <p:cNvSpPr>
            <a:spLocks noGrp="1"/>
          </p:cNvSpPr>
          <p:nvPr>
            <p:ph type="sldNum" sz="quarter" idx="12"/>
          </p:nvPr>
        </p:nvSpPr>
        <p:spPr>
          <a:xfrm>
            <a:off x="6774512" y="4599261"/>
            <a:ext cx="2057400" cy="273844"/>
          </a:xfrm>
          <a:prstGeom prst="rect">
            <a:avLst/>
          </a:prstGeom>
        </p:spPr>
        <p:txBody>
          <a:bodyPr lIns="91438" tIns="45719" rIns="91438" bIns="45719"/>
          <a:lstStyle>
            <a:lvl1pPr algn="r">
              <a:defRPr sz="1000" b="1" i="0">
                <a:latin typeface="Cambria" panose="02040503050406030204" pitchFamily="18" charset="0"/>
              </a:defRPr>
            </a:lvl1pPr>
          </a:lstStyle>
          <a:p>
            <a:pPr defTabSz="685783" fontAlgn="auto">
              <a:spcBef>
                <a:spcPts val="0"/>
              </a:spcBef>
              <a:spcAft>
                <a:spcPts val="0"/>
              </a:spcAft>
            </a:pPr>
            <a:fld id="{B8C0A233-718F-4FCD-A9B5-BF2AB9BC1B13}" type="slidenum">
              <a:rPr lang="it-IT" smtClean="0">
                <a:solidFill>
                  <a:prstClr val="black"/>
                </a:solidFill>
                <a:cs typeface="+mn-cs"/>
              </a:rPr>
              <a:pPr defTabSz="685783" fontAlgn="auto">
                <a:spcBef>
                  <a:spcPts val="0"/>
                </a:spcBef>
                <a:spcAft>
                  <a:spcPts val="0"/>
                </a:spcAft>
              </a:pPr>
              <a:t>‹n.›</a:t>
            </a:fld>
            <a:endParaRPr lang="it-IT" dirty="0">
              <a:solidFill>
                <a:prstClr val="black"/>
              </a:solidFill>
              <a:cs typeface="+mn-cs"/>
            </a:endParaRPr>
          </a:p>
        </p:txBody>
      </p:sp>
      <p:pic>
        <p:nvPicPr>
          <p:cNvPr id="8" name="Immagin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44075" y="4529012"/>
            <a:ext cx="341191" cy="294665"/>
          </a:xfrm>
          <a:prstGeom prst="rect">
            <a:avLst/>
          </a:prstGeom>
        </p:spPr>
      </p:pic>
    </p:spTree>
    <p:extLst>
      <p:ext uri="{BB962C8B-B14F-4D97-AF65-F5344CB8AC3E}">
        <p14:creationId xmlns:p14="http://schemas.microsoft.com/office/powerpoint/2010/main" val="2564555753"/>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ro-RO"/>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AB74C40-CEFD-43D0-91C5-372DC27FC37B}" type="datetimeFigureOut">
              <a:rPr lang="ro-RO"/>
              <a:pPr>
                <a:defRPr/>
              </a:pPr>
              <a:t>19/01/20</a:t>
            </a:fld>
            <a:endParaRPr lang="ro-RO"/>
          </a:p>
        </p:txBody>
      </p:sp>
      <p:sp>
        <p:nvSpPr>
          <p:cNvPr id="5" name="Footer Placeholder 4"/>
          <p:cNvSpPr>
            <a:spLocks noGrp="1"/>
          </p:cNvSpPr>
          <p:nvPr>
            <p:ph type="ftr" sz="quarter" idx="11"/>
          </p:nvPr>
        </p:nvSpPr>
        <p:spPr/>
        <p:txBody>
          <a:bodyPr/>
          <a:lstStyle>
            <a:lvl1pPr>
              <a:defRPr/>
            </a:lvl1pPr>
          </a:lstStyle>
          <a:p>
            <a:pPr>
              <a:defRPr/>
            </a:pPr>
            <a:endParaRPr lang="ro-RO"/>
          </a:p>
        </p:txBody>
      </p:sp>
      <p:sp>
        <p:nvSpPr>
          <p:cNvPr id="6" name="Slide Number Placeholder 5"/>
          <p:cNvSpPr>
            <a:spLocks noGrp="1"/>
          </p:cNvSpPr>
          <p:nvPr>
            <p:ph type="sldNum" sz="quarter" idx="12"/>
          </p:nvPr>
        </p:nvSpPr>
        <p:spPr/>
        <p:txBody>
          <a:bodyPr/>
          <a:lstStyle>
            <a:lvl1pPr>
              <a:defRPr/>
            </a:lvl1pPr>
          </a:lstStyle>
          <a:p>
            <a:pPr>
              <a:defRPr/>
            </a:pPr>
            <a:fld id="{08774248-592E-41E3-8266-A8664683E591}" type="slidenum">
              <a:rPr lang="ro-RO"/>
              <a:pPr>
                <a:defRPr/>
              </a:pPr>
              <a:t>‹n.›</a:t>
            </a:fld>
            <a:endParaRPr lang="ro-RO"/>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51935"/>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ulleted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91438" tIns="45719" rIns="91438" bIns="45719"/>
          <a:lstStyle/>
          <a:p>
            <a:r>
              <a:rPr lang="it-IT" smtClean="0"/>
              <a:t>Fare clic per modificare lo stile del titolo</a:t>
            </a:r>
            <a:endParaRPr lang="en-US"/>
          </a:p>
        </p:txBody>
      </p:sp>
      <p:sp>
        <p:nvSpPr>
          <p:cNvPr id="3" name="Content Placeholder 2"/>
          <p:cNvSpPr>
            <a:spLocks noGrp="1"/>
          </p:cNvSpPr>
          <p:nvPr>
            <p:ph idx="1"/>
          </p:nvPr>
        </p:nvSpPr>
        <p:spPr/>
        <p:txBody>
          <a:bodyPr lIns="91438" tIns="45719" rIns="91438" bIns="45719"/>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lIns="91438" tIns="45719" rIns="91438" bIns="45719"/>
          <a:lstStyle/>
          <a:p>
            <a:pPr defTabSz="685783" fontAlgn="auto">
              <a:spcBef>
                <a:spcPts val="0"/>
              </a:spcBef>
              <a:spcAft>
                <a:spcPts val="0"/>
              </a:spcAft>
            </a:pPr>
            <a:fld id="{43787FF9-5C15-2F4A-9742-8E1EF4CBE861}" type="datetime2">
              <a:rPr lang="en-US" smtClean="0">
                <a:solidFill>
                  <a:prstClr val="black"/>
                </a:solidFill>
                <a:latin typeface="Calibri"/>
                <a:cs typeface="+mn-cs"/>
              </a:rPr>
              <a:pPr defTabSz="685783" fontAlgn="auto">
                <a:spcBef>
                  <a:spcPts val="0"/>
                </a:spcBef>
                <a:spcAft>
                  <a:spcPts val="0"/>
                </a:spcAft>
              </a:pPr>
              <a:t>Domenica 19 gennaio 20</a:t>
            </a:fld>
            <a:endParaRPr lang="en-US">
              <a:solidFill>
                <a:prstClr val="black"/>
              </a:solidFill>
              <a:latin typeface="Calibri"/>
              <a:cs typeface="+mn-cs"/>
            </a:endParaRPr>
          </a:p>
        </p:txBody>
      </p:sp>
      <p:sp>
        <p:nvSpPr>
          <p:cNvPr id="5" name="Footer Placeholder 4"/>
          <p:cNvSpPr>
            <a:spLocks noGrp="1"/>
          </p:cNvSpPr>
          <p:nvPr>
            <p:ph type="ftr" sz="quarter" idx="11"/>
          </p:nvPr>
        </p:nvSpPr>
        <p:spPr/>
        <p:txBody>
          <a:bodyPr lIns="91438" tIns="45719" rIns="91438" bIns="45719"/>
          <a:lstStyle/>
          <a:p>
            <a:pPr defTabSz="685783" fontAlgn="auto">
              <a:spcBef>
                <a:spcPts val="0"/>
              </a:spcBef>
              <a:spcAft>
                <a:spcPts val="0"/>
              </a:spcAft>
            </a:pPr>
            <a:r>
              <a:rPr lang="en-US" smtClean="0">
                <a:solidFill>
                  <a:prstClr val="black"/>
                </a:solidFill>
                <a:latin typeface="Calibri"/>
                <a:cs typeface="+mn-cs"/>
              </a:rPr>
              <a:t>A footer can be placed here  I   copyright 2013</a:t>
            </a:r>
            <a:endParaRPr lang="en-US">
              <a:solidFill>
                <a:prstClr val="black"/>
              </a:solidFill>
              <a:latin typeface="Calibri"/>
              <a:cs typeface="+mn-cs"/>
            </a:endParaRPr>
          </a:p>
        </p:txBody>
      </p:sp>
      <p:sp>
        <p:nvSpPr>
          <p:cNvPr id="6" name="Slide Number Placeholder 5"/>
          <p:cNvSpPr>
            <a:spLocks noGrp="1"/>
          </p:cNvSpPr>
          <p:nvPr>
            <p:ph type="sldNum" sz="quarter" idx="12"/>
          </p:nvPr>
        </p:nvSpPr>
        <p:spPr/>
        <p:txBody>
          <a:bodyPr lIns="91438" tIns="45719" rIns="91438" bIns="45719"/>
          <a:lstStyle/>
          <a:p>
            <a:pPr defTabSz="685783" fontAlgn="auto">
              <a:spcBef>
                <a:spcPts val="0"/>
              </a:spcBef>
              <a:spcAft>
                <a:spcPts val="0"/>
              </a:spcAft>
            </a:pPr>
            <a:fld id="{A4688226-E43C-7C4F-8B3E-CE1AE61FD662}" type="slidenum">
              <a:rPr lang="en-US" smtClean="0">
                <a:solidFill>
                  <a:prstClr val="black"/>
                </a:solidFill>
                <a:latin typeface="Calibri"/>
                <a:cs typeface="+mn-cs"/>
              </a:rPr>
              <a:pPr defTabSz="685783" fontAlgn="auto">
                <a:spcBef>
                  <a:spcPts val="0"/>
                </a:spcBef>
                <a:spcAft>
                  <a:spcPts val="0"/>
                </a:spcAft>
              </a:pPr>
              <a:t>‹n.›</a:t>
            </a:fld>
            <a:endParaRPr lang="en-US">
              <a:solidFill>
                <a:prstClr val="black"/>
              </a:solidFill>
              <a:latin typeface="Calibri"/>
              <a:cs typeface="+mn-cs"/>
            </a:endParaRPr>
          </a:p>
        </p:txBody>
      </p:sp>
    </p:spTree>
    <p:extLst>
      <p:ext uri="{BB962C8B-B14F-4D97-AF65-F5344CB8AC3E}">
        <p14:creationId xmlns:p14="http://schemas.microsoft.com/office/powerpoint/2010/main" val="15699652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Text Placeholder 18"/>
          <p:cNvSpPr>
            <a:spLocks noGrp="1"/>
          </p:cNvSpPr>
          <p:nvPr>
            <p:ph type="body" sz="quarter" idx="10"/>
          </p:nvPr>
        </p:nvSpPr>
        <p:spPr>
          <a:xfrm>
            <a:off x="1395415" y="1617665"/>
            <a:ext cx="5988050" cy="1017197"/>
          </a:xfrm>
          <a:prstGeom prst="rect">
            <a:avLst/>
          </a:prstGeom>
        </p:spPr>
        <p:txBody>
          <a:bodyPr vert="horz" lIns="121914" tIns="60956" rIns="121914" bIns="60956" anchor="ctr"/>
          <a:lstStyle>
            <a:lvl1pPr marL="0" indent="0" algn="ctr">
              <a:buNone/>
              <a:defRPr sz="4800" b="1">
                <a:solidFill>
                  <a:srgbClr val="1AA0C0"/>
                </a:solidFill>
                <a:latin typeface="+mj-lt"/>
              </a:defRPr>
            </a:lvl1pPr>
            <a:lvl2pPr>
              <a:defRPr sz="4800" b="1">
                <a:solidFill>
                  <a:srgbClr val="011849"/>
                </a:solidFill>
                <a:latin typeface="+mj-lt"/>
              </a:defRPr>
            </a:lvl2pPr>
            <a:lvl3pPr>
              <a:defRPr sz="4800" b="1">
                <a:solidFill>
                  <a:srgbClr val="011849"/>
                </a:solidFill>
                <a:latin typeface="+mj-lt"/>
              </a:defRPr>
            </a:lvl3pPr>
            <a:lvl4pPr>
              <a:defRPr sz="4800" b="1">
                <a:solidFill>
                  <a:srgbClr val="011849"/>
                </a:solidFill>
                <a:latin typeface="+mj-lt"/>
              </a:defRPr>
            </a:lvl4pPr>
            <a:lvl5pPr>
              <a:defRPr sz="4800" b="1">
                <a:solidFill>
                  <a:srgbClr val="011849"/>
                </a:solidFill>
                <a:latin typeface="+mj-lt"/>
              </a:defRPr>
            </a:lvl5pPr>
          </a:lstStyle>
          <a:p>
            <a:pPr lvl="0"/>
            <a:r>
              <a:rPr lang="nl-BE" dirty="0" smtClean="0"/>
              <a:t>Click </a:t>
            </a:r>
            <a:r>
              <a:rPr lang="nl-BE" dirty="0" err="1" smtClean="0"/>
              <a:t>to</a:t>
            </a:r>
            <a:r>
              <a:rPr lang="nl-BE" dirty="0" smtClean="0"/>
              <a:t> </a:t>
            </a:r>
            <a:r>
              <a:rPr lang="nl-BE" dirty="0" err="1" smtClean="0"/>
              <a:t>edit</a:t>
            </a:r>
            <a:r>
              <a:rPr lang="nl-BE" dirty="0" smtClean="0"/>
              <a:t> Master </a:t>
            </a:r>
            <a:r>
              <a:rPr lang="nl-BE" dirty="0" err="1" smtClean="0"/>
              <a:t>text</a:t>
            </a:r>
            <a:r>
              <a:rPr lang="nl-BE" dirty="0" smtClean="0"/>
              <a:t> </a:t>
            </a:r>
            <a:r>
              <a:rPr lang="nl-BE" dirty="0" err="1" smtClean="0"/>
              <a:t>styles</a:t>
            </a:r>
            <a:endParaRPr lang="nl-BE" dirty="0" smtClean="0"/>
          </a:p>
        </p:txBody>
      </p:sp>
      <p:sp>
        <p:nvSpPr>
          <p:cNvPr id="8" name="Text Placeholder 20"/>
          <p:cNvSpPr>
            <a:spLocks noGrp="1"/>
          </p:cNvSpPr>
          <p:nvPr>
            <p:ph type="body" sz="quarter" idx="11"/>
          </p:nvPr>
        </p:nvSpPr>
        <p:spPr>
          <a:xfrm>
            <a:off x="1395415" y="2752725"/>
            <a:ext cx="5988050" cy="1104900"/>
          </a:xfrm>
          <a:prstGeom prst="rect">
            <a:avLst/>
          </a:prstGeom>
        </p:spPr>
        <p:txBody>
          <a:bodyPr vert="horz" lIns="121914" tIns="60956" rIns="121914" bIns="60956" anchor="t"/>
          <a:lstStyle>
            <a:lvl1pPr marL="0" indent="0" algn="ctr">
              <a:buNone/>
              <a:defRPr sz="3600">
                <a:solidFill>
                  <a:srgbClr val="1AA0C0"/>
                </a:solidFill>
              </a:defRPr>
            </a:lvl1pPr>
            <a:lvl2pPr marL="457178" indent="0" algn="ctr">
              <a:buNone/>
              <a:defRPr sz="3600">
                <a:solidFill>
                  <a:srgbClr val="011849"/>
                </a:solidFill>
              </a:defRPr>
            </a:lvl2pPr>
            <a:lvl3pPr marL="914355" indent="0" algn="ctr">
              <a:buNone/>
              <a:defRPr sz="3600">
                <a:solidFill>
                  <a:srgbClr val="011849"/>
                </a:solidFill>
              </a:defRPr>
            </a:lvl3pPr>
            <a:lvl4pPr marL="1371532" indent="0" algn="ctr">
              <a:buNone/>
              <a:defRPr sz="3600">
                <a:solidFill>
                  <a:srgbClr val="011849"/>
                </a:solidFill>
              </a:defRPr>
            </a:lvl4pPr>
            <a:lvl5pPr marL="1828709" indent="0" algn="ctr">
              <a:buNone/>
              <a:defRPr sz="3600">
                <a:solidFill>
                  <a:srgbClr val="011849"/>
                </a:solidFill>
              </a:defRPr>
            </a:lvl5pPr>
          </a:lstStyle>
          <a:p>
            <a:pPr lvl="0"/>
            <a:r>
              <a:rPr lang="nl-BE" dirty="0" smtClean="0"/>
              <a:t>Click </a:t>
            </a:r>
            <a:r>
              <a:rPr lang="nl-BE" dirty="0" err="1" smtClean="0"/>
              <a:t>to</a:t>
            </a:r>
            <a:r>
              <a:rPr lang="nl-BE" dirty="0" smtClean="0"/>
              <a:t> </a:t>
            </a:r>
            <a:r>
              <a:rPr lang="nl-BE" dirty="0" err="1" smtClean="0"/>
              <a:t>edit</a:t>
            </a:r>
            <a:r>
              <a:rPr lang="nl-BE" dirty="0" smtClean="0"/>
              <a:t> Master </a:t>
            </a:r>
            <a:r>
              <a:rPr lang="nl-BE" dirty="0" err="1" smtClean="0"/>
              <a:t>text</a:t>
            </a:r>
            <a:r>
              <a:rPr lang="nl-BE" dirty="0" smtClean="0"/>
              <a:t> </a:t>
            </a:r>
            <a:r>
              <a:rPr lang="nl-BE" dirty="0" err="1" smtClean="0"/>
              <a:t>styles</a:t>
            </a:r>
            <a:endParaRPr lang="nl-BE" dirty="0" smtClean="0"/>
          </a:p>
        </p:txBody>
      </p:sp>
    </p:spTree>
    <p:extLst>
      <p:ext uri="{BB962C8B-B14F-4D97-AF65-F5344CB8AC3E}">
        <p14:creationId xmlns:p14="http://schemas.microsoft.com/office/powerpoint/2010/main" val="3002873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Date Placeholder 3"/>
          <p:cNvSpPr>
            <a:spLocks noGrp="1"/>
          </p:cNvSpPr>
          <p:nvPr>
            <p:ph type="dt" sz="half" idx="10"/>
          </p:nvPr>
        </p:nvSpPr>
        <p:spPr/>
        <p:txBody>
          <a:bodyPr/>
          <a:lstStyle>
            <a:lvl1pPr>
              <a:defRPr/>
            </a:lvl1pPr>
          </a:lstStyle>
          <a:p>
            <a:pPr>
              <a:defRPr/>
            </a:pPr>
            <a:fld id="{38080517-4ECB-4AC8-BEA2-C5FAC423AFB7}" type="datetimeFigureOut">
              <a:rPr lang="ro-RO"/>
              <a:pPr>
                <a:defRPr/>
              </a:pPr>
              <a:t>19/01/20</a:t>
            </a:fld>
            <a:endParaRPr lang="ro-RO"/>
          </a:p>
        </p:txBody>
      </p:sp>
      <p:sp>
        <p:nvSpPr>
          <p:cNvPr id="6" name="Footer Placeholder 4"/>
          <p:cNvSpPr>
            <a:spLocks noGrp="1"/>
          </p:cNvSpPr>
          <p:nvPr>
            <p:ph type="ftr" sz="quarter" idx="11"/>
          </p:nvPr>
        </p:nvSpPr>
        <p:spPr/>
        <p:txBody>
          <a:bodyPr/>
          <a:lstStyle>
            <a:lvl1pPr>
              <a:defRPr/>
            </a:lvl1pPr>
          </a:lstStyle>
          <a:p>
            <a:pPr>
              <a:defRPr/>
            </a:pPr>
            <a:endParaRPr lang="ro-RO"/>
          </a:p>
        </p:txBody>
      </p:sp>
      <p:sp>
        <p:nvSpPr>
          <p:cNvPr id="7" name="Slide Number Placeholder 5"/>
          <p:cNvSpPr>
            <a:spLocks noGrp="1"/>
          </p:cNvSpPr>
          <p:nvPr>
            <p:ph type="sldNum" sz="quarter" idx="12"/>
          </p:nvPr>
        </p:nvSpPr>
        <p:spPr/>
        <p:txBody>
          <a:bodyPr/>
          <a:lstStyle>
            <a:lvl1pPr>
              <a:defRPr/>
            </a:lvl1pPr>
          </a:lstStyle>
          <a:p>
            <a:pPr>
              <a:defRPr/>
            </a:pPr>
            <a:fld id="{8CBD1C3C-7968-4745-9CFA-21F133A38AA3}" type="slidenum">
              <a:rPr lang="ro-RO"/>
              <a:pPr>
                <a:defRPr/>
              </a:pPr>
              <a:t>‹n.›</a:t>
            </a:fld>
            <a:endParaRPr lang="ro-R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ro-RO"/>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7" name="Date Placeholder 3"/>
          <p:cNvSpPr>
            <a:spLocks noGrp="1"/>
          </p:cNvSpPr>
          <p:nvPr>
            <p:ph type="dt" sz="half" idx="10"/>
          </p:nvPr>
        </p:nvSpPr>
        <p:spPr/>
        <p:txBody>
          <a:bodyPr/>
          <a:lstStyle>
            <a:lvl1pPr>
              <a:defRPr/>
            </a:lvl1pPr>
          </a:lstStyle>
          <a:p>
            <a:pPr>
              <a:defRPr/>
            </a:pPr>
            <a:fld id="{72A2CFB2-0FC3-487D-896A-B20E63B681B4}" type="datetimeFigureOut">
              <a:rPr lang="ro-RO"/>
              <a:pPr>
                <a:defRPr/>
              </a:pPr>
              <a:t>19/01/20</a:t>
            </a:fld>
            <a:endParaRPr lang="ro-RO"/>
          </a:p>
        </p:txBody>
      </p:sp>
      <p:sp>
        <p:nvSpPr>
          <p:cNvPr id="8" name="Footer Placeholder 4"/>
          <p:cNvSpPr>
            <a:spLocks noGrp="1"/>
          </p:cNvSpPr>
          <p:nvPr>
            <p:ph type="ftr" sz="quarter" idx="11"/>
          </p:nvPr>
        </p:nvSpPr>
        <p:spPr/>
        <p:txBody>
          <a:bodyPr/>
          <a:lstStyle>
            <a:lvl1pPr>
              <a:defRPr/>
            </a:lvl1pPr>
          </a:lstStyle>
          <a:p>
            <a:pPr>
              <a:defRPr/>
            </a:pPr>
            <a:endParaRPr lang="ro-RO"/>
          </a:p>
        </p:txBody>
      </p:sp>
      <p:sp>
        <p:nvSpPr>
          <p:cNvPr id="9" name="Slide Number Placeholder 5"/>
          <p:cNvSpPr>
            <a:spLocks noGrp="1"/>
          </p:cNvSpPr>
          <p:nvPr>
            <p:ph type="sldNum" sz="quarter" idx="12"/>
          </p:nvPr>
        </p:nvSpPr>
        <p:spPr/>
        <p:txBody>
          <a:bodyPr/>
          <a:lstStyle>
            <a:lvl1pPr>
              <a:defRPr/>
            </a:lvl1pPr>
          </a:lstStyle>
          <a:p>
            <a:pPr>
              <a:defRPr/>
            </a:pPr>
            <a:fld id="{7754F736-E062-4CE8-A70A-2053D2FD3FD8}" type="slidenum">
              <a:rPr lang="ro-RO"/>
              <a:pPr>
                <a:defRPr/>
              </a:pPr>
              <a:t>‹n.›</a:t>
            </a:fld>
            <a:endParaRPr lang="ro-R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Date Placeholder 3"/>
          <p:cNvSpPr>
            <a:spLocks noGrp="1"/>
          </p:cNvSpPr>
          <p:nvPr>
            <p:ph type="dt" sz="half" idx="10"/>
          </p:nvPr>
        </p:nvSpPr>
        <p:spPr/>
        <p:txBody>
          <a:bodyPr/>
          <a:lstStyle>
            <a:lvl1pPr>
              <a:defRPr/>
            </a:lvl1pPr>
          </a:lstStyle>
          <a:p>
            <a:pPr>
              <a:defRPr/>
            </a:pPr>
            <a:fld id="{78B779F0-E8FB-4FE2-BE4D-3243A55AA473}" type="datetimeFigureOut">
              <a:rPr lang="ro-RO"/>
              <a:pPr>
                <a:defRPr/>
              </a:pPr>
              <a:t>19/01/20</a:t>
            </a:fld>
            <a:endParaRPr lang="ro-RO"/>
          </a:p>
        </p:txBody>
      </p:sp>
      <p:sp>
        <p:nvSpPr>
          <p:cNvPr id="4" name="Footer Placeholder 4"/>
          <p:cNvSpPr>
            <a:spLocks noGrp="1"/>
          </p:cNvSpPr>
          <p:nvPr>
            <p:ph type="ftr" sz="quarter" idx="11"/>
          </p:nvPr>
        </p:nvSpPr>
        <p:spPr/>
        <p:txBody>
          <a:bodyPr/>
          <a:lstStyle>
            <a:lvl1pPr>
              <a:defRPr/>
            </a:lvl1pPr>
          </a:lstStyle>
          <a:p>
            <a:pPr>
              <a:defRPr/>
            </a:pPr>
            <a:endParaRPr lang="ro-RO"/>
          </a:p>
        </p:txBody>
      </p:sp>
      <p:sp>
        <p:nvSpPr>
          <p:cNvPr id="5" name="Slide Number Placeholder 5"/>
          <p:cNvSpPr>
            <a:spLocks noGrp="1"/>
          </p:cNvSpPr>
          <p:nvPr>
            <p:ph type="sldNum" sz="quarter" idx="12"/>
          </p:nvPr>
        </p:nvSpPr>
        <p:spPr/>
        <p:txBody>
          <a:bodyPr/>
          <a:lstStyle>
            <a:lvl1pPr>
              <a:defRPr/>
            </a:lvl1pPr>
          </a:lstStyle>
          <a:p>
            <a:pPr>
              <a:defRPr/>
            </a:pPr>
            <a:fld id="{0994B07B-4159-47EE-8F55-0A19EFCC93A5}" type="slidenum">
              <a:rPr lang="ro-RO"/>
              <a:pPr>
                <a:defRPr/>
              </a:pPr>
              <a:t>‹n.›</a:t>
            </a:fld>
            <a:endParaRPr lang="ro-R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65579FE-00DB-4576-9FB7-EFEB592D41ED}" type="datetimeFigureOut">
              <a:rPr lang="ro-RO"/>
              <a:pPr>
                <a:defRPr/>
              </a:pPr>
              <a:t>19/01/20</a:t>
            </a:fld>
            <a:endParaRPr lang="ro-RO"/>
          </a:p>
        </p:txBody>
      </p:sp>
      <p:sp>
        <p:nvSpPr>
          <p:cNvPr id="3" name="Footer Placeholder 4"/>
          <p:cNvSpPr>
            <a:spLocks noGrp="1"/>
          </p:cNvSpPr>
          <p:nvPr>
            <p:ph type="ftr" sz="quarter" idx="11"/>
          </p:nvPr>
        </p:nvSpPr>
        <p:spPr/>
        <p:txBody>
          <a:bodyPr/>
          <a:lstStyle>
            <a:lvl1pPr>
              <a:defRPr/>
            </a:lvl1pPr>
          </a:lstStyle>
          <a:p>
            <a:pPr>
              <a:defRPr/>
            </a:pPr>
            <a:endParaRPr lang="ro-RO"/>
          </a:p>
        </p:txBody>
      </p:sp>
      <p:sp>
        <p:nvSpPr>
          <p:cNvPr id="4" name="Slide Number Placeholder 5"/>
          <p:cNvSpPr>
            <a:spLocks noGrp="1"/>
          </p:cNvSpPr>
          <p:nvPr>
            <p:ph type="sldNum" sz="quarter" idx="12"/>
          </p:nvPr>
        </p:nvSpPr>
        <p:spPr/>
        <p:txBody>
          <a:bodyPr/>
          <a:lstStyle>
            <a:lvl1pPr>
              <a:defRPr/>
            </a:lvl1pPr>
          </a:lstStyle>
          <a:p>
            <a:pPr>
              <a:defRPr/>
            </a:pPr>
            <a:fld id="{C5E3398A-F616-409B-BE80-2646F2C8D9B7}" type="slidenum">
              <a:rPr lang="ro-RO"/>
              <a:pPr>
                <a:defRPr/>
              </a:pPr>
              <a:t>‹n.›</a:t>
            </a:fld>
            <a:endParaRPr lang="ro-R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ro-RO"/>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5702856-0B63-44A3-8810-6BCFD18371E0}" type="datetimeFigureOut">
              <a:rPr lang="ro-RO"/>
              <a:pPr>
                <a:defRPr/>
              </a:pPr>
              <a:t>19/01/20</a:t>
            </a:fld>
            <a:endParaRPr lang="ro-RO"/>
          </a:p>
        </p:txBody>
      </p:sp>
      <p:sp>
        <p:nvSpPr>
          <p:cNvPr id="6" name="Footer Placeholder 4"/>
          <p:cNvSpPr>
            <a:spLocks noGrp="1"/>
          </p:cNvSpPr>
          <p:nvPr>
            <p:ph type="ftr" sz="quarter" idx="11"/>
          </p:nvPr>
        </p:nvSpPr>
        <p:spPr/>
        <p:txBody>
          <a:bodyPr/>
          <a:lstStyle>
            <a:lvl1pPr>
              <a:defRPr/>
            </a:lvl1pPr>
          </a:lstStyle>
          <a:p>
            <a:pPr>
              <a:defRPr/>
            </a:pPr>
            <a:endParaRPr lang="ro-RO"/>
          </a:p>
        </p:txBody>
      </p:sp>
      <p:sp>
        <p:nvSpPr>
          <p:cNvPr id="7" name="Slide Number Placeholder 5"/>
          <p:cNvSpPr>
            <a:spLocks noGrp="1"/>
          </p:cNvSpPr>
          <p:nvPr>
            <p:ph type="sldNum" sz="quarter" idx="12"/>
          </p:nvPr>
        </p:nvSpPr>
        <p:spPr/>
        <p:txBody>
          <a:bodyPr/>
          <a:lstStyle>
            <a:lvl1pPr>
              <a:defRPr/>
            </a:lvl1pPr>
          </a:lstStyle>
          <a:p>
            <a:pPr>
              <a:defRPr/>
            </a:pPr>
            <a:fld id="{BF98513B-345F-4C98-8AF5-ED1E50175A84}" type="slidenum">
              <a:rPr lang="ro-RO"/>
              <a:pPr>
                <a:defRPr/>
              </a:pPr>
              <a:t>‹n.›</a:t>
            </a:fld>
            <a:endParaRPr lang="ro-R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ro-RO"/>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endParaRPr lang="ro-RO"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B482A7F-32B5-4980-A7C7-9DC2EAEF406E}" type="datetimeFigureOut">
              <a:rPr lang="ro-RO"/>
              <a:pPr>
                <a:defRPr/>
              </a:pPr>
              <a:t>19/01/20</a:t>
            </a:fld>
            <a:endParaRPr lang="ro-RO"/>
          </a:p>
        </p:txBody>
      </p:sp>
      <p:sp>
        <p:nvSpPr>
          <p:cNvPr id="6" name="Footer Placeholder 4"/>
          <p:cNvSpPr>
            <a:spLocks noGrp="1"/>
          </p:cNvSpPr>
          <p:nvPr>
            <p:ph type="ftr" sz="quarter" idx="11"/>
          </p:nvPr>
        </p:nvSpPr>
        <p:spPr/>
        <p:txBody>
          <a:bodyPr/>
          <a:lstStyle>
            <a:lvl1pPr>
              <a:defRPr/>
            </a:lvl1pPr>
          </a:lstStyle>
          <a:p>
            <a:pPr>
              <a:defRPr/>
            </a:pPr>
            <a:endParaRPr lang="ro-RO"/>
          </a:p>
        </p:txBody>
      </p:sp>
      <p:sp>
        <p:nvSpPr>
          <p:cNvPr id="7" name="Slide Number Placeholder 5"/>
          <p:cNvSpPr>
            <a:spLocks noGrp="1"/>
          </p:cNvSpPr>
          <p:nvPr>
            <p:ph type="sldNum" sz="quarter" idx="12"/>
          </p:nvPr>
        </p:nvSpPr>
        <p:spPr/>
        <p:txBody>
          <a:bodyPr/>
          <a:lstStyle>
            <a:lvl1pPr>
              <a:defRPr/>
            </a:lvl1pPr>
          </a:lstStyle>
          <a:p>
            <a:pPr>
              <a:defRPr/>
            </a:pPr>
            <a:fld id="{FF19271D-300C-4987-9261-9FBA7B59A15A}" type="slidenum">
              <a:rPr lang="ro-RO"/>
              <a:pPr>
                <a:defRPr/>
              </a:pPr>
              <a:t>‹n.›</a:t>
            </a:fld>
            <a:endParaRPr lang="ro-RO"/>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theme" Target="../theme/theme2.xml"/><Relationship Id="rId7" Type="http://schemas.openxmlformats.org/officeDocument/2006/relationships/image" Target="../media/image9.png"/><Relationship Id="rId8" Type="http://schemas.openxmlformats.org/officeDocument/2006/relationships/image" Target="../media/image10.jpeg"/><Relationship Id="rId9" Type="http://schemas.openxmlformats.org/officeDocument/2006/relationships/image" Target="../media/image11.jpeg"/><Relationship Id="rId1" Type="http://schemas.openxmlformats.org/officeDocument/2006/relationships/slideLayout" Target="../slideLayouts/slideLayout21.xml"/><Relationship Id="rId2"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theme" Target="../theme/theme3.xml"/><Relationship Id="rId9" Type="http://schemas.openxmlformats.org/officeDocument/2006/relationships/image" Target="../media/image9.png"/><Relationship Id="rId10" Type="http://schemas.openxmlformats.org/officeDocument/2006/relationships/image" Target="../media/image10.jpeg"/><Relationship Id="rId11" Type="http://schemas.openxmlformats.org/officeDocument/2006/relationships/image" Target="../media/image11.jpeg"/><Relationship Id="rId1" Type="http://schemas.openxmlformats.org/officeDocument/2006/relationships/slideLayout" Target="../slideLayouts/slideLayout26.xml"/><Relationship Id="rId2"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38" tIns="45719" rIns="91438" bIns="45719" numCol="1" anchor="ctr" anchorCtr="0" compatLnSpc="1">
            <a:prstTxWarp prst="textNoShape">
              <a:avLst/>
            </a:prstTxWarp>
          </a:bodyPr>
          <a:lstStyle/>
          <a:p>
            <a:pPr lvl="0"/>
            <a:r>
              <a:rPr lang="en-US" smtClean="0"/>
              <a:t>Click to edit Master title style</a:t>
            </a:r>
            <a:endParaRPr lang="ro-RO" smtClean="0"/>
          </a:p>
        </p:txBody>
      </p:sp>
      <p:sp>
        <p:nvSpPr>
          <p:cNvPr id="1027" name="Text Placeholder 2"/>
          <p:cNvSpPr>
            <a:spLocks noGrp="1"/>
          </p:cNvSpPr>
          <p:nvPr>
            <p:ph type="body" idx="1"/>
          </p:nvPr>
        </p:nvSpPr>
        <p:spPr bwMode="auto">
          <a:xfrm>
            <a:off x="457200" y="1200151"/>
            <a:ext cx="8229600" cy="3394075"/>
          </a:xfrm>
          <a:prstGeom prst="rect">
            <a:avLst/>
          </a:prstGeom>
          <a:noFill/>
          <a:ln w="9525">
            <a:noFill/>
            <a:miter lim="800000"/>
            <a:headEnd/>
            <a:tailEnd/>
          </a:ln>
        </p:spPr>
        <p:txBody>
          <a:bodyPr vert="horz" wrap="square" lIns="91438" tIns="45719" rIns="91438" bIns="4571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smtClean="0"/>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63E920A-CD55-4CCC-B0EB-9E049556A46C}" type="datetimeFigureOut">
              <a:rPr lang="ro-RO"/>
              <a:pPr>
                <a:defRPr/>
              </a:pPr>
              <a:t>19/01/20</a:t>
            </a:fld>
            <a:endParaRPr lang="ro-RO"/>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o-RO"/>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8995A31C-AC48-4297-9420-61562D75C83F}" type="slidenum">
              <a:rPr lang="ro-RO"/>
              <a:pPr>
                <a:defRPr/>
              </a:pPr>
              <a:t>‹n.›</a:t>
            </a:fld>
            <a:endParaRPr lang="ro-RO"/>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 id="2147483661" r:id="rId12"/>
    <p:sldLayoutId id="2147483672" r:id="rId13"/>
    <p:sldLayoutId id="2147483674" r:id="rId14"/>
    <p:sldLayoutId id="2147483675" r:id="rId15"/>
    <p:sldLayoutId id="2147483676" r:id="rId16"/>
    <p:sldLayoutId id="2147483677" r:id="rId17"/>
    <p:sldLayoutId id="2147483678" r:id="rId18"/>
    <p:sldLayoutId id="2147483688" r:id="rId19"/>
    <p:sldLayoutId id="2147483705" r:id="rId20"/>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8"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2" indent="-342892"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31" indent="-285743"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2972" indent="-228594"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348" indent="-228594"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o-RO"/>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pic>
        <p:nvPicPr>
          <p:cNvPr id="2050" name="Immagine 4"/>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60772" y="38101"/>
            <a:ext cx="178117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Immagine 5"/>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158039" y="194072"/>
            <a:ext cx="1584722" cy="118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28903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Lst>
  <p:transition xmlns:p14="http://schemas.microsoft.com/office/powerpoint/2010/main">
    <p:wipe dir="d"/>
  </p:transition>
  <p:timing>
    <p:tnLst>
      <p:par>
        <p:cTn xmlns:p14="http://schemas.microsoft.com/office/powerpoint/2010/main" id="1" dur="indefinite" restart="never" nodeType="tmRoot"/>
      </p:par>
    </p:tnLst>
  </p:timing>
  <p:hf hdr="0" dt="0"/>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892"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783"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675"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566"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46" indent="-171446"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37" indent="-171446"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28" indent="-171446"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20" indent="-171446"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12" indent="-171446"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it-IT"/>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5" name="Immagine 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60479" y="37770"/>
            <a:ext cx="1781242" cy="1781242"/>
          </a:xfrm>
          <a:prstGeom prst="rect">
            <a:avLst/>
          </a:prstGeom>
        </p:spPr>
      </p:pic>
      <p:pic>
        <p:nvPicPr>
          <p:cNvPr id="6" name="Immagine 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157573" y="193697"/>
            <a:ext cx="1584887" cy="1189392"/>
          </a:xfrm>
          <a:prstGeom prst="rect">
            <a:avLst/>
          </a:prstGeom>
        </p:spPr>
      </p:pic>
    </p:spTree>
    <p:extLst>
      <p:ext uri="{BB962C8B-B14F-4D97-AF65-F5344CB8AC3E}">
        <p14:creationId xmlns:p14="http://schemas.microsoft.com/office/powerpoint/2010/main" val="332748823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6" r:id="rId6"/>
    <p:sldLayoutId id="2147483687" r:id="rId7"/>
  </p:sldLayoutIdLst>
  <p:transition xmlns:p14="http://schemas.microsoft.com/office/powerpoint/2010/main">
    <p:wipe dir="d"/>
  </p:transition>
  <p:timing>
    <p:tnLst>
      <p:par>
        <p:cTn xmlns:p14="http://schemas.microsoft.com/office/powerpoint/2010/main" id="1" dur="indefinite" restart="never" nodeType="tmRoot"/>
      </p:par>
    </p:tnLst>
  </p:timing>
  <p:hf hdr="0" dt="0"/>
  <p:txStyles>
    <p:titleStyle>
      <a:lvl1pPr algn="l" defTabSz="685783"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baseline="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it-IT"/>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xml"/><Relationship Id="rId3" Type="http://schemas.openxmlformats.org/officeDocument/2006/relationships/image" Target="../media/image1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12.xml"/><Relationship Id="rId2"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tiff"/><Relationship Id="rId3"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4" Type="http://schemas.microsoft.com/office/2007/relationships/hdphoto" Target="../media/hdphoto1.wdp"/><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12.xml"/><Relationship Id="rId2"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12.xml"/><Relationship Id="rId2"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15.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olo 1"/>
          <p:cNvSpPr txBox="1">
            <a:spLocks/>
          </p:cNvSpPr>
          <p:nvPr/>
        </p:nvSpPr>
        <p:spPr bwMode="auto">
          <a:xfrm>
            <a:off x="179512" y="1203598"/>
            <a:ext cx="8784976"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685783" eaLnBrk="0" hangingPunct="0"/>
            <a:r>
              <a:rPr lang="it-IT" sz="2400" b="1" dirty="0" smtClean="0">
                <a:solidFill>
                  <a:srgbClr val="002060"/>
                </a:solidFill>
                <a:latin typeface="Calibri"/>
                <a:ea typeface="Cambria" panose="02040503050406030204" pitchFamily="18" charset="0"/>
                <a:cs typeface="Calibri"/>
              </a:rPr>
              <a:t>“FATTI </a:t>
            </a:r>
            <a:r>
              <a:rPr lang="it-IT" sz="2400" b="1" dirty="0">
                <a:solidFill>
                  <a:srgbClr val="002060"/>
                </a:solidFill>
                <a:latin typeface="Calibri"/>
                <a:ea typeface="Cambria" panose="02040503050406030204" pitchFamily="18" charset="0"/>
                <a:cs typeface="Calibri"/>
              </a:rPr>
              <a:t>di </a:t>
            </a:r>
            <a:r>
              <a:rPr lang="it-IT" sz="2400" b="1" dirty="0" smtClean="0">
                <a:solidFill>
                  <a:srgbClr val="002060"/>
                </a:solidFill>
                <a:latin typeface="Calibri"/>
                <a:ea typeface="Cambria" panose="02040503050406030204" pitchFamily="18" charset="0"/>
                <a:cs typeface="Calibri"/>
              </a:rPr>
              <a:t>plastica”</a:t>
            </a:r>
            <a:endParaRPr lang="it-IT" sz="2400" b="1" dirty="0">
              <a:solidFill>
                <a:srgbClr val="002060"/>
              </a:solidFill>
              <a:latin typeface="Calibri"/>
              <a:ea typeface="Cambria" panose="02040503050406030204" pitchFamily="18" charset="0"/>
              <a:cs typeface="Calibri"/>
            </a:endParaRPr>
          </a:p>
          <a:p>
            <a:pPr algn="ctr" defTabSz="685783" eaLnBrk="0" hangingPunct="0"/>
            <a:r>
              <a:rPr lang="it-IT" sz="2400" b="1" i="1" dirty="0" smtClean="0">
                <a:solidFill>
                  <a:srgbClr val="002060"/>
                </a:solidFill>
                <a:latin typeface="Calibri"/>
                <a:ea typeface="Cambria" panose="02040503050406030204" pitchFamily="18" charset="0"/>
                <a:cs typeface="Calibri"/>
              </a:rPr>
              <a:t>from the </a:t>
            </a:r>
            <a:r>
              <a:rPr lang="it-IT" sz="2400" b="1" i="1" dirty="0" err="1" smtClean="0">
                <a:solidFill>
                  <a:srgbClr val="002060"/>
                </a:solidFill>
                <a:latin typeface="Calibri"/>
                <a:ea typeface="Cambria" panose="02040503050406030204" pitchFamily="18" charset="0"/>
                <a:cs typeface="Calibri"/>
              </a:rPr>
              <a:t>impacts</a:t>
            </a:r>
            <a:r>
              <a:rPr lang="it-IT" sz="2400" b="1" i="1" dirty="0" smtClean="0">
                <a:solidFill>
                  <a:srgbClr val="002060"/>
                </a:solidFill>
                <a:latin typeface="Calibri"/>
                <a:ea typeface="Cambria" panose="02040503050406030204" pitchFamily="18" charset="0"/>
                <a:cs typeface="Calibri"/>
              </a:rPr>
              <a:t> to new </a:t>
            </a:r>
            <a:r>
              <a:rPr lang="it-IT" sz="2400" b="1" i="1" dirty="0" err="1" smtClean="0">
                <a:solidFill>
                  <a:srgbClr val="002060"/>
                </a:solidFill>
                <a:latin typeface="Calibri"/>
                <a:ea typeface="Cambria" panose="02040503050406030204" pitchFamily="18" charset="0"/>
                <a:cs typeface="Calibri"/>
              </a:rPr>
              <a:t>solutions</a:t>
            </a:r>
            <a:r>
              <a:rPr lang="it-IT" sz="2400" b="1" i="1" dirty="0" smtClean="0">
                <a:solidFill>
                  <a:srgbClr val="002060"/>
                </a:solidFill>
                <a:latin typeface="Calibri"/>
                <a:ea typeface="Cambria" panose="02040503050406030204" pitchFamily="18" charset="0"/>
                <a:cs typeface="Calibri"/>
              </a:rPr>
              <a:t> </a:t>
            </a:r>
            <a:r>
              <a:rPr lang="it-IT" sz="2400" b="1" i="1" dirty="0" err="1" smtClean="0">
                <a:solidFill>
                  <a:srgbClr val="002060"/>
                </a:solidFill>
                <a:latin typeface="Calibri"/>
                <a:ea typeface="Cambria" panose="02040503050406030204" pitchFamily="18" charset="0"/>
                <a:cs typeface="Calibri"/>
              </a:rPr>
              <a:t>against</a:t>
            </a:r>
            <a:r>
              <a:rPr lang="it-IT" sz="2400" b="1" i="1" dirty="0" smtClean="0">
                <a:solidFill>
                  <a:srgbClr val="002060"/>
                </a:solidFill>
                <a:latin typeface="Calibri"/>
                <a:ea typeface="Cambria" panose="02040503050406030204" pitchFamily="18" charset="0"/>
                <a:cs typeface="Calibri"/>
              </a:rPr>
              <a:t> marine </a:t>
            </a:r>
            <a:r>
              <a:rPr lang="it-IT" sz="2400" b="1" i="1" dirty="0" err="1" smtClean="0">
                <a:solidFill>
                  <a:srgbClr val="002060"/>
                </a:solidFill>
                <a:latin typeface="Calibri"/>
                <a:ea typeface="Cambria" panose="02040503050406030204" pitchFamily="18" charset="0"/>
                <a:cs typeface="Calibri"/>
              </a:rPr>
              <a:t>litter</a:t>
            </a:r>
            <a:endParaRPr lang="en-GB" altLang="en-US" sz="2100" b="1" i="1" dirty="0">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endParaRPr>
          </a:p>
        </p:txBody>
      </p:sp>
      <p:sp>
        <p:nvSpPr>
          <p:cNvPr id="18436" name="2 CuadroTexto"/>
          <p:cNvSpPr txBox="1">
            <a:spLocks noChangeArrowheads="1"/>
          </p:cNvSpPr>
          <p:nvPr/>
        </p:nvSpPr>
        <p:spPr bwMode="auto">
          <a:xfrm>
            <a:off x="251520" y="2161190"/>
            <a:ext cx="8697133" cy="33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685783" eaLnBrk="0" hangingPunct="0"/>
            <a:r>
              <a:rPr lang="en-US" altLang="el-GR" sz="1600" i="1" dirty="0" smtClean="0">
                <a:solidFill>
                  <a:srgbClr val="0A315A"/>
                </a:solidFill>
                <a:latin typeface="Calibri"/>
                <a:cs typeface="Calibri"/>
              </a:rPr>
              <a:t>Venice, 20 January 2020</a:t>
            </a:r>
            <a:endParaRPr lang="en-US" altLang="el-GR" sz="1600" i="1" dirty="0">
              <a:solidFill>
                <a:srgbClr val="0A315A"/>
              </a:solidFill>
              <a:latin typeface="Calibri"/>
              <a:cs typeface="Calibri"/>
            </a:endParaRPr>
          </a:p>
        </p:txBody>
      </p:sp>
      <p:pic>
        <p:nvPicPr>
          <p:cNvPr id="18437" name="Immagine 18"/>
          <p:cNvPicPr>
            <a:picLocks noChangeAspect="1"/>
          </p:cNvPicPr>
          <p:nvPr/>
        </p:nvPicPr>
        <p:blipFill>
          <a:blip r:embed="rId3">
            <a:extLst>
              <a:ext uri="{28A0092B-C50C-407E-A947-70E740481C1C}">
                <a14:useLocalDpi xmlns:a14="http://schemas.microsoft.com/office/drawing/2010/main" val="0"/>
              </a:ext>
            </a:extLst>
          </a:blip>
          <a:srcRect b="24547"/>
          <a:stretch>
            <a:fillRect/>
          </a:stretch>
        </p:blipFill>
        <p:spPr bwMode="auto">
          <a:xfrm>
            <a:off x="156406" y="2914402"/>
            <a:ext cx="626269" cy="37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egnaposto testo 2"/>
          <p:cNvSpPr txBox="1">
            <a:spLocks/>
          </p:cNvSpPr>
          <p:nvPr/>
        </p:nvSpPr>
        <p:spPr bwMode="auto">
          <a:xfrm>
            <a:off x="683568" y="2787774"/>
            <a:ext cx="2603418" cy="1016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685783">
              <a:spcBef>
                <a:spcPts val="300"/>
              </a:spcBef>
            </a:pPr>
            <a:r>
              <a:rPr lang="en-GB" altLang="el-GR" dirty="0" smtClean="0">
                <a:solidFill>
                  <a:srgbClr val="0A315A"/>
                </a:solidFill>
                <a:latin typeface="Calibri"/>
                <a:cs typeface="Calibri"/>
              </a:rPr>
              <a:t>Fedra Francocci</a:t>
            </a:r>
          </a:p>
          <a:p>
            <a:pPr defTabSz="685783">
              <a:spcBef>
                <a:spcPts val="300"/>
              </a:spcBef>
            </a:pPr>
            <a:r>
              <a:rPr lang="en-GB" altLang="el-GR" sz="1600" dirty="0" smtClean="0">
                <a:solidFill>
                  <a:srgbClr val="0A315A"/>
                </a:solidFill>
                <a:latin typeface="Calibri"/>
                <a:cs typeface="Calibri"/>
              </a:rPr>
              <a:t>Researcher, CNR-IAS</a:t>
            </a:r>
          </a:p>
          <a:p>
            <a:pPr defTabSz="685783">
              <a:spcBef>
                <a:spcPts val="300"/>
              </a:spcBef>
            </a:pPr>
            <a:r>
              <a:rPr lang="en-GB" altLang="el-GR" sz="1600" dirty="0" smtClean="0">
                <a:solidFill>
                  <a:srgbClr val="0A315A"/>
                </a:solidFill>
                <a:latin typeface="Calibri"/>
                <a:cs typeface="Calibri"/>
              </a:rPr>
              <a:t>BLUEMED CSA – Plastic Pilot</a:t>
            </a:r>
          </a:p>
          <a:p>
            <a:pPr defTabSz="685783">
              <a:spcBef>
                <a:spcPts val="300"/>
              </a:spcBef>
            </a:pPr>
            <a:endParaRPr lang="en-GB" altLang="el-GR" dirty="0" smtClean="0">
              <a:solidFill>
                <a:prstClr val="black"/>
              </a:solidFill>
              <a:latin typeface="Calibri"/>
              <a:cs typeface="Calibri"/>
            </a:endParaRPr>
          </a:p>
          <a:p>
            <a:pPr defTabSz="685783">
              <a:spcBef>
                <a:spcPts val="450"/>
              </a:spcBef>
            </a:pPr>
            <a:endParaRPr lang="en-GB" altLang="el-GR" dirty="0">
              <a:solidFill>
                <a:prstClr val="black"/>
              </a:solidFill>
              <a:latin typeface="Calibri"/>
              <a:cs typeface="Calibri"/>
            </a:endParaRPr>
          </a:p>
        </p:txBody>
      </p:sp>
    </p:spTree>
    <p:extLst>
      <p:ext uri="{BB962C8B-B14F-4D97-AF65-F5344CB8AC3E}">
        <p14:creationId xmlns:p14="http://schemas.microsoft.com/office/powerpoint/2010/main" val="335887231"/>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971600" y="123478"/>
            <a:ext cx="7249492" cy="523220"/>
          </a:xfrm>
          <a:prstGeom prst="rect">
            <a:avLst/>
          </a:prstGeom>
          <a:noFill/>
        </p:spPr>
        <p:txBody>
          <a:bodyPr wrap="square" rtlCol="0">
            <a:spAutoFit/>
          </a:bodyPr>
          <a:lstStyle/>
          <a:p>
            <a:pPr algn="ctr"/>
            <a:r>
              <a:rPr lang="it-IT" sz="2800" dirty="0" err="1" smtClean="0">
                <a:latin typeface="Calibri"/>
                <a:cs typeface="Calibri"/>
              </a:rPr>
              <a:t>Sustainable</a:t>
            </a:r>
            <a:r>
              <a:rPr lang="it-IT" sz="2800" dirty="0" smtClean="0">
                <a:latin typeface="Calibri"/>
                <a:cs typeface="Calibri"/>
              </a:rPr>
              <a:t> and </a:t>
            </a:r>
            <a:r>
              <a:rPr lang="it-IT" sz="2800" dirty="0" err="1" smtClean="0">
                <a:latin typeface="Calibri"/>
                <a:cs typeface="Calibri"/>
              </a:rPr>
              <a:t>Circular</a:t>
            </a:r>
            <a:r>
              <a:rPr lang="it-IT" sz="2800" dirty="0" smtClean="0">
                <a:latin typeface="Calibri"/>
                <a:cs typeface="Calibri"/>
              </a:rPr>
              <a:t> </a:t>
            </a:r>
            <a:r>
              <a:rPr lang="it-IT" sz="2800" dirty="0" err="1" smtClean="0">
                <a:latin typeface="Calibri"/>
                <a:cs typeface="Calibri"/>
              </a:rPr>
              <a:t>Bioeconomy</a:t>
            </a:r>
            <a:endParaRPr lang="it-IT" sz="2800" dirty="0">
              <a:latin typeface="Calibri"/>
              <a:cs typeface="Calibri"/>
            </a:endParaRPr>
          </a:p>
        </p:txBody>
      </p:sp>
      <p:sp>
        <p:nvSpPr>
          <p:cNvPr id="4" name="CasellaDiTesto 3"/>
          <p:cNvSpPr txBox="1"/>
          <p:nvPr/>
        </p:nvSpPr>
        <p:spPr>
          <a:xfrm>
            <a:off x="5148064" y="4515966"/>
            <a:ext cx="3042649" cy="307777"/>
          </a:xfrm>
          <a:prstGeom prst="rect">
            <a:avLst/>
          </a:prstGeom>
          <a:noFill/>
        </p:spPr>
        <p:txBody>
          <a:bodyPr wrap="none" rtlCol="0">
            <a:spAutoFit/>
          </a:bodyPr>
          <a:lstStyle/>
          <a:p>
            <a:r>
              <a:rPr lang="it-IT" sz="1400" i="1" dirty="0" err="1"/>
              <a:t>ec.europa.eu</a:t>
            </a:r>
            <a:r>
              <a:rPr lang="it-IT" sz="1400" i="1" dirty="0"/>
              <a:t>/</a:t>
            </a:r>
            <a:r>
              <a:rPr lang="it-IT" sz="1400" i="1" dirty="0" err="1"/>
              <a:t>research</a:t>
            </a:r>
            <a:r>
              <a:rPr lang="it-IT" sz="1400" i="1" dirty="0"/>
              <a:t>/</a:t>
            </a:r>
            <a:r>
              <a:rPr lang="it-IT" sz="1400" i="1" dirty="0" err="1"/>
              <a:t>bioeconomy</a:t>
            </a:r>
            <a:endParaRPr lang="it-IT" sz="1400" i="1" dirty="0"/>
          </a:p>
        </p:txBody>
      </p:sp>
      <p:sp>
        <p:nvSpPr>
          <p:cNvPr id="6" name="Rettangolo 5"/>
          <p:cNvSpPr/>
          <p:nvPr/>
        </p:nvSpPr>
        <p:spPr>
          <a:xfrm>
            <a:off x="395536" y="2139702"/>
            <a:ext cx="6480720" cy="1600438"/>
          </a:xfrm>
          <a:prstGeom prst="rect">
            <a:avLst/>
          </a:prstGeom>
        </p:spPr>
        <p:txBody>
          <a:bodyPr wrap="square">
            <a:spAutoFit/>
          </a:bodyPr>
          <a:lstStyle/>
          <a:p>
            <a:r>
              <a:rPr lang="it-IT" sz="1400" dirty="0">
                <a:latin typeface="Calibri"/>
                <a:cs typeface="Calibri"/>
              </a:rPr>
              <a:t>• </a:t>
            </a:r>
            <a:r>
              <a:rPr lang="it-IT" sz="1400" dirty="0" err="1">
                <a:latin typeface="Calibri"/>
                <a:cs typeface="Calibri"/>
              </a:rPr>
              <a:t>Preserve</a:t>
            </a:r>
            <a:r>
              <a:rPr lang="it-IT" sz="1400" dirty="0">
                <a:latin typeface="Calibri"/>
                <a:cs typeface="Calibri"/>
              </a:rPr>
              <a:t> nature, and </a:t>
            </a:r>
            <a:r>
              <a:rPr lang="it-IT" sz="1400" dirty="0" err="1" smtClean="0">
                <a:latin typeface="Calibri"/>
                <a:cs typeface="Calibri"/>
              </a:rPr>
              <a:t>restore</a:t>
            </a:r>
            <a:r>
              <a:rPr lang="it-IT" sz="1400" dirty="0">
                <a:latin typeface="Calibri"/>
                <a:cs typeface="Calibri"/>
              </a:rPr>
              <a:t> </a:t>
            </a:r>
            <a:r>
              <a:rPr lang="it-IT" sz="1400" dirty="0" err="1" smtClean="0">
                <a:latin typeface="Calibri"/>
                <a:cs typeface="Calibri"/>
              </a:rPr>
              <a:t>healthy</a:t>
            </a:r>
            <a:r>
              <a:rPr lang="it-IT" sz="1400" dirty="0" smtClean="0">
                <a:latin typeface="Calibri"/>
                <a:cs typeface="Calibri"/>
              </a:rPr>
              <a:t> </a:t>
            </a:r>
            <a:r>
              <a:rPr lang="it-IT" sz="1400" dirty="0" err="1" smtClean="0">
                <a:latin typeface="Calibri"/>
                <a:cs typeface="Calibri"/>
              </a:rPr>
              <a:t>ecosystems</a:t>
            </a:r>
            <a:r>
              <a:rPr lang="it-IT" sz="1400" dirty="0" smtClean="0">
                <a:latin typeface="Calibri"/>
                <a:cs typeface="Calibri"/>
              </a:rPr>
              <a:t> </a:t>
            </a:r>
          </a:p>
          <a:p>
            <a:r>
              <a:rPr lang="it-IT" sz="1400" dirty="0" smtClean="0">
                <a:latin typeface="Calibri"/>
                <a:cs typeface="Calibri"/>
              </a:rPr>
              <a:t>• </a:t>
            </a:r>
            <a:r>
              <a:rPr lang="it-IT" sz="1400" dirty="0">
                <a:latin typeface="Calibri"/>
                <a:cs typeface="Calibri"/>
              </a:rPr>
              <a:t>Create 1 </a:t>
            </a:r>
            <a:r>
              <a:rPr lang="it-IT" sz="1400" dirty="0" err="1">
                <a:latin typeface="Calibri"/>
                <a:cs typeface="Calibri"/>
              </a:rPr>
              <a:t>million</a:t>
            </a:r>
            <a:r>
              <a:rPr lang="it-IT" sz="1400" dirty="0">
                <a:latin typeface="Calibri"/>
                <a:cs typeface="Calibri"/>
              </a:rPr>
              <a:t> new green </a:t>
            </a:r>
            <a:r>
              <a:rPr lang="it-IT" sz="1400" dirty="0" err="1" smtClean="0">
                <a:latin typeface="Calibri"/>
                <a:cs typeface="Calibri"/>
              </a:rPr>
              <a:t>jobs</a:t>
            </a:r>
            <a:r>
              <a:rPr lang="it-IT" sz="1400" dirty="0">
                <a:latin typeface="Calibri"/>
                <a:cs typeface="Calibri"/>
              </a:rPr>
              <a:t> </a:t>
            </a:r>
            <a:r>
              <a:rPr lang="it-IT" sz="1400" dirty="0" smtClean="0">
                <a:latin typeface="Calibri"/>
                <a:cs typeface="Calibri"/>
              </a:rPr>
              <a:t>by </a:t>
            </a:r>
            <a:r>
              <a:rPr lang="it-IT" sz="1400" dirty="0">
                <a:latin typeface="Calibri"/>
                <a:cs typeface="Calibri"/>
              </a:rPr>
              <a:t>2030, in </a:t>
            </a:r>
            <a:r>
              <a:rPr lang="it-IT" sz="1400" dirty="0" err="1">
                <a:latin typeface="Calibri"/>
                <a:cs typeface="Calibri"/>
              </a:rPr>
              <a:t>particular</a:t>
            </a:r>
            <a:r>
              <a:rPr lang="it-IT" sz="1400" dirty="0">
                <a:latin typeface="Calibri"/>
                <a:cs typeface="Calibri"/>
              </a:rPr>
              <a:t> in </a:t>
            </a:r>
            <a:r>
              <a:rPr lang="it-IT" sz="1400" dirty="0" err="1">
                <a:latin typeface="Calibri"/>
                <a:cs typeface="Calibri"/>
              </a:rPr>
              <a:t>rural</a:t>
            </a:r>
            <a:r>
              <a:rPr lang="it-IT" sz="1400" dirty="0">
                <a:latin typeface="Calibri"/>
                <a:cs typeface="Calibri"/>
              </a:rPr>
              <a:t> and </a:t>
            </a:r>
            <a:r>
              <a:rPr lang="it-IT" sz="1400" dirty="0" err="1">
                <a:latin typeface="Calibri"/>
                <a:cs typeface="Calibri"/>
              </a:rPr>
              <a:t>coastal</a:t>
            </a:r>
            <a:r>
              <a:rPr lang="it-IT" sz="1400" dirty="0">
                <a:latin typeface="Calibri"/>
                <a:cs typeface="Calibri"/>
              </a:rPr>
              <a:t> </a:t>
            </a:r>
            <a:r>
              <a:rPr lang="it-IT" sz="1400" dirty="0" err="1">
                <a:latin typeface="Calibri"/>
                <a:cs typeface="Calibri"/>
              </a:rPr>
              <a:t>areas</a:t>
            </a:r>
            <a:endParaRPr lang="it-IT" sz="1400" dirty="0">
              <a:latin typeface="Calibri"/>
              <a:cs typeface="Calibri"/>
            </a:endParaRPr>
          </a:p>
          <a:p>
            <a:r>
              <a:rPr lang="it-IT" sz="1400" dirty="0">
                <a:latin typeface="Calibri"/>
                <a:cs typeface="Calibri"/>
              </a:rPr>
              <a:t>• Turn </a:t>
            </a:r>
            <a:r>
              <a:rPr lang="it-IT" sz="1400" dirty="0" err="1">
                <a:latin typeface="Calibri"/>
                <a:cs typeface="Calibri"/>
              </a:rPr>
              <a:t>waste</a:t>
            </a:r>
            <a:r>
              <a:rPr lang="it-IT" sz="1400" dirty="0">
                <a:latin typeface="Calibri"/>
                <a:cs typeface="Calibri"/>
              </a:rPr>
              <a:t> from </a:t>
            </a:r>
            <a:r>
              <a:rPr lang="it-IT" sz="1400" dirty="0" err="1">
                <a:latin typeface="Calibri"/>
                <a:cs typeface="Calibri"/>
              </a:rPr>
              <a:t>farming</a:t>
            </a:r>
            <a:r>
              <a:rPr lang="it-IT" sz="1400" dirty="0">
                <a:latin typeface="Calibri"/>
                <a:cs typeface="Calibri"/>
              </a:rPr>
              <a:t>, </a:t>
            </a:r>
            <a:r>
              <a:rPr lang="it-IT" sz="1400" dirty="0" err="1">
                <a:latin typeface="Calibri"/>
                <a:cs typeface="Calibri"/>
              </a:rPr>
              <a:t>cities</a:t>
            </a:r>
            <a:r>
              <a:rPr lang="it-IT" sz="1400" dirty="0">
                <a:latin typeface="Calibri"/>
                <a:cs typeface="Calibri"/>
              </a:rPr>
              <a:t>, </a:t>
            </a:r>
            <a:r>
              <a:rPr lang="it-IT" sz="1400" dirty="0" err="1">
                <a:latin typeface="Calibri"/>
                <a:cs typeface="Calibri"/>
              </a:rPr>
              <a:t>food</a:t>
            </a:r>
            <a:r>
              <a:rPr lang="it-IT" sz="1400" dirty="0">
                <a:latin typeface="Calibri"/>
                <a:cs typeface="Calibri"/>
              </a:rPr>
              <a:t> &amp; </a:t>
            </a:r>
            <a:r>
              <a:rPr lang="it-IT" sz="1400" dirty="0" err="1" smtClean="0">
                <a:latin typeface="Calibri"/>
                <a:cs typeface="Calibri"/>
              </a:rPr>
              <a:t>forests</a:t>
            </a:r>
            <a:r>
              <a:rPr lang="it-IT" sz="1400" dirty="0" smtClean="0">
                <a:latin typeface="Calibri"/>
                <a:cs typeface="Calibri"/>
              </a:rPr>
              <a:t> </a:t>
            </a:r>
            <a:r>
              <a:rPr lang="it-IT" sz="1400" dirty="0" err="1" smtClean="0">
                <a:latin typeface="Calibri"/>
                <a:cs typeface="Calibri"/>
              </a:rPr>
              <a:t>into</a:t>
            </a:r>
            <a:r>
              <a:rPr lang="it-IT" sz="1400" dirty="0" smtClean="0">
                <a:latin typeface="Calibri"/>
                <a:cs typeface="Calibri"/>
              </a:rPr>
              <a:t> </a:t>
            </a:r>
            <a:r>
              <a:rPr lang="it-IT" sz="1400" dirty="0">
                <a:latin typeface="Calibri"/>
                <a:cs typeface="Calibri"/>
              </a:rPr>
              <a:t>new </a:t>
            </a:r>
            <a:r>
              <a:rPr lang="it-IT" sz="1400" dirty="0" err="1">
                <a:latin typeface="Calibri"/>
                <a:cs typeface="Calibri"/>
              </a:rPr>
              <a:t>added</a:t>
            </a:r>
            <a:r>
              <a:rPr lang="it-IT" sz="1400" dirty="0">
                <a:latin typeface="Calibri"/>
                <a:cs typeface="Calibri"/>
              </a:rPr>
              <a:t> </a:t>
            </a:r>
            <a:r>
              <a:rPr lang="it-IT" sz="1400" dirty="0" err="1">
                <a:latin typeface="Calibri"/>
                <a:cs typeface="Calibri"/>
              </a:rPr>
              <a:t>values</a:t>
            </a:r>
            <a:r>
              <a:rPr lang="it-IT" sz="1400" dirty="0">
                <a:latin typeface="Calibri"/>
                <a:cs typeface="Calibri"/>
              </a:rPr>
              <a:t> </a:t>
            </a:r>
            <a:r>
              <a:rPr lang="it-IT" sz="1400" dirty="0" err="1">
                <a:latin typeface="Calibri"/>
                <a:cs typeface="Calibri"/>
              </a:rPr>
              <a:t>products</a:t>
            </a:r>
            <a:endParaRPr lang="it-IT" sz="1400" dirty="0">
              <a:latin typeface="Calibri"/>
              <a:cs typeface="Calibri"/>
            </a:endParaRPr>
          </a:p>
          <a:p>
            <a:r>
              <a:rPr lang="it-IT" sz="1400" dirty="0">
                <a:latin typeface="Calibri"/>
                <a:cs typeface="Calibri"/>
              </a:rPr>
              <a:t>• </a:t>
            </a:r>
            <a:r>
              <a:rPr lang="it-IT" sz="1400" dirty="0" err="1">
                <a:latin typeface="Calibri"/>
                <a:cs typeface="Calibri"/>
              </a:rPr>
              <a:t>Provide</a:t>
            </a:r>
            <a:r>
              <a:rPr lang="it-IT" sz="1400" dirty="0">
                <a:latin typeface="Calibri"/>
                <a:cs typeface="Calibri"/>
              </a:rPr>
              <a:t> </a:t>
            </a:r>
            <a:r>
              <a:rPr lang="it-IT" sz="1400" dirty="0" err="1">
                <a:latin typeface="Calibri"/>
                <a:cs typeface="Calibri"/>
              </a:rPr>
              <a:t>additional</a:t>
            </a:r>
            <a:r>
              <a:rPr lang="it-IT" sz="1400" dirty="0">
                <a:latin typeface="Calibri"/>
                <a:cs typeface="Calibri"/>
              </a:rPr>
              <a:t> </a:t>
            </a:r>
            <a:r>
              <a:rPr lang="it-IT" sz="1400" dirty="0" err="1">
                <a:latin typeface="Calibri"/>
                <a:cs typeface="Calibri"/>
              </a:rPr>
              <a:t>income</a:t>
            </a:r>
            <a:r>
              <a:rPr lang="it-IT" sz="1400" dirty="0">
                <a:latin typeface="Calibri"/>
                <a:cs typeface="Calibri"/>
              </a:rPr>
              <a:t> for </a:t>
            </a:r>
            <a:r>
              <a:rPr lang="it-IT" sz="1400" dirty="0" err="1">
                <a:latin typeface="Calibri"/>
                <a:cs typeface="Calibri"/>
              </a:rPr>
              <a:t>farmers</a:t>
            </a:r>
            <a:r>
              <a:rPr lang="it-IT" sz="1400" dirty="0" smtClean="0">
                <a:latin typeface="Calibri"/>
                <a:cs typeface="Calibri"/>
              </a:rPr>
              <a:t>, </a:t>
            </a:r>
            <a:r>
              <a:rPr lang="it-IT" sz="1400" dirty="0" err="1" smtClean="0">
                <a:latin typeface="Calibri"/>
                <a:cs typeface="Calibri"/>
              </a:rPr>
              <a:t>foresters</a:t>
            </a:r>
            <a:r>
              <a:rPr lang="it-IT" sz="1400" dirty="0" smtClean="0">
                <a:latin typeface="Calibri"/>
                <a:cs typeface="Calibri"/>
              </a:rPr>
              <a:t> </a:t>
            </a:r>
            <a:r>
              <a:rPr lang="it-IT" sz="1400" dirty="0">
                <a:latin typeface="Calibri"/>
                <a:cs typeface="Calibri"/>
              </a:rPr>
              <a:t>and </a:t>
            </a:r>
            <a:r>
              <a:rPr lang="it-IT" sz="1400" dirty="0" err="1">
                <a:latin typeface="Calibri"/>
                <a:cs typeface="Calibri"/>
              </a:rPr>
              <a:t>fishermen</a:t>
            </a:r>
            <a:endParaRPr lang="it-IT" sz="1400" dirty="0">
              <a:latin typeface="Calibri"/>
              <a:cs typeface="Calibri"/>
            </a:endParaRPr>
          </a:p>
          <a:p>
            <a:r>
              <a:rPr lang="it-IT" sz="1400" dirty="0">
                <a:latin typeface="Calibri"/>
                <a:cs typeface="Calibri"/>
              </a:rPr>
              <a:t>• </a:t>
            </a:r>
            <a:r>
              <a:rPr lang="it-IT" sz="1400" dirty="0" err="1">
                <a:latin typeface="Calibri"/>
                <a:cs typeface="Calibri"/>
              </a:rPr>
              <a:t>Replace</a:t>
            </a:r>
            <a:r>
              <a:rPr lang="it-IT" sz="1400" dirty="0">
                <a:latin typeface="Calibri"/>
                <a:cs typeface="Calibri"/>
              </a:rPr>
              <a:t> </a:t>
            </a:r>
            <a:r>
              <a:rPr lang="it-IT" sz="1400" dirty="0" err="1">
                <a:latin typeface="Calibri"/>
                <a:cs typeface="Calibri"/>
              </a:rPr>
              <a:t>fossil</a:t>
            </a:r>
            <a:r>
              <a:rPr lang="it-IT" sz="1400" dirty="0">
                <a:latin typeface="Calibri"/>
                <a:cs typeface="Calibri"/>
              </a:rPr>
              <a:t> </a:t>
            </a:r>
            <a:r>
              <a:rPr lang="it-IT" sz="1400" dirty="0" err="1">
                <a:latin typeface="Calibri"/>
                <a:cs typeface="Calibri"/>
              </a:rPr>
              <a:t>material</a:t>
            </a:r>
            <a:r>
              <a:rPr lang="it-IT" sz="1400" dirty="0">
                <a:latin typeface="Calibri"/>
                <a:cs typeface="Calibri"/>
              </a:rPr>
              <a:t> with </a:t>
            </a:r>
            <a:r>
              <a:rPr lang="it-IT" sz="1400" dirty="0" err="1" smtClean="0">
                <a:latin typeface="Calibri"/>
                <a:cs typeface="Calibri"/>
              </a:rPr>
              <a:t>renewable</a:t>
            </a:r>
            <a:r>
              <a:rPr lang="it-IT" sz="1400" dirty="0" smtClean="0">
                <a:latin typeface="Calibri"/>
                <a:cs typeface="Calibri"/>
              </a:rPr>
              <a:t> </a:t>
            </a:r>
            <a:r>
              <a:rPr lang="it-IT" sz="1400" dirty="0" err="1" smtClean="0">
                <a:latin typeface="Calibri"/>
                <a:cs typeface="Calibri"/>
              </a:rPr>
              <a:t>alternatives</a:t>
            </a:r>
            <a:endParaRPr lang="it-IT" sz="1400" dirty="0">
              <a:latin typeface="Calibri"/>
              <a:cs typeface="Calibri"/>
            </a:endParaRPr>
          </a:p>
          <a:p>
            <a:r>
              <a:rPr lang="it-IT" sz="1400" dirty="0">
                <a:latin typeface="Calibri"/>
                <a:cs typeface="Calibri"/>
              </a:rPr>
              <a:t>• </a:t>
            </a:r>
            <a:r>
              <a:rPr lang="it-IT" sz="1400" dirty="0" err="1">
                <a:latin typeface="Calibri"/>
                <a:cs typeface="Calibri"/>
              </a:rPr>
              <a:t>Increase</a:t>
            </a:r>
            <a:r>
              <a:rPr lang="it-IT" sz="1400" dirty="0">
                <a:latin typeface="Calibri"/>
                <a:cs typeface="Calibri"/>
              </a:rPr>
              <a:t> the carbon </a:t>
            </a:r>
            <a:r>
              <a:rPr lang="it-IT" sz="1400" dirty="0" err="1">
                <a:latin typeface="Calibri"/>
                <a:cs typeface="Calibri"/>
              </a:rPr>
              <a:t>sink</a:t>
            </a:r>
            <a:r>
              <a:rPr lang="it-IT" sz="1400" dirty="0">
                <a:latin typeface="Calibri"/>
                <a:cs typeface="Calibri"/>
              </a:rPr>
              <a:t> </a:t>
            </a:r>
            <a:r>
              <a:rPr lang="it-IT" sz="1400" dirty="0" err="1">
                <a:latin typeface="Calibri"/>
                <a:cs typeface="Calibri"/>
              </a:rPr>
              <a:t>capacity</a:t>
            </a:r>
            <a:r>
              <a:rPr lang="it-IT" sz="1400" dirty="0">
                <a:latin typeface="Calibri"/>
                <a:cs typeface="Calibri"/>
              </a:rPr>
              <a:t> of </a:t>
            </a:r>
            <a:r>
              <a:rPr lang="it-IT" sz="1400" dirty="0" err="1">
                <a:latin typeface="Calibri"/>
                <a:cs typeface="Calibri"/>
              </a:rPr>
              <a:t>soil</a:t>
            </a:r>
            <a:r>
              <a:rPr lang="it-IT" sz="1400" dirty="0" smtClean="0">
                <a:latin typeface="Calibri"/>
                <a:cs typeface="Calibri"/>
              </a:rPr>
              <a:t>, </a:t>
            </a:r>
            <a:r>
              <a:rPr lang="it-IT" sz="1400" dirty="0" err="1" smtClean="0">
                <a:latin typeface="Calibri"/>
                <a:cs typeface="Calibri"/>
              </a:rPr>
              <a:t>forest</a:t>
            </a:r>
            <a:r>
              <a:rPr lang="it-IT" sz="1400" dirty="0" smtClean="0">
                <a:latin typeface="Calibri"/>
                <a:cs typeface="Calibri"/>
              </a:rPr>
              <a:t> </a:t>
            </a:r>
            <a:r>
              <a:rPr lang="it-IT" sz="1400" dirty="0">
                <a:latin typeface="Calibri"/>
                <a:cs typeface="Calibri"/>
              </a:rPr>
              <a:t>and </a:t>
            </a:r>
            <a:r>
              <a:rPr lang="it-IT" sz="1400" dirty="0" err="1">
                <a:latin typeface="Calibri"/>
                <a:cs typeface="Calibri"/>
              </a:rPr>
              <a:t>ocean</a:t>
            </a:r>
            <a:endParaRPr lang="it-IT" sz="1400" dirty="0">
              <a:latin typeface="Calibri"/>
              <a:cs typeface="Calibri"/>
            </a:endParaRPr>
          </a:p>
          <a:p>
            <a:r>
              <a:rPr lang="it-IT" sz="1400" b="1" dirty="0">
                <a:latin typeface="Calibri"/>
                <a:cs typeface="Calibri"/>
              </a:rPr>
              <a:t>• </a:t>
            </a:r>
            <a:r>
              <a:rPr lang="it-IT" sz="1400" b="1" dirty="0" err="1">
                <a:latin typeface="Calibri"/>
                <a:cs typeface="Calibri"/>
              </a:rPr>
              <a:t>Develop</a:t>
            </a:r>
            <a:r>
              <a:rPr lang="it-IT" sz="1400" b="1" dirty="0">
                <a:latin typeface="Calibri"/>
                <a:cs typeface="Calibri"/>
              </a:rPr>
              <a:t> new </a:t>
            </a:r>
            <a:r>
              <a:rPr lang="it-IT" sz="1400" b="1" dirty="0" err="1">
                <a:latin typeface="Calibri"/>
                <a:cs typeface="Calibri"/>
              </a:rPr>
              <a:t>biodegradable</a:t>
            </a:r>
            <a:r>
              <a:rPr lang="it-IT" sz="1400" b="1" dirty="0">
                <a:latin typeface="Calibri"/>
                <a:cs typeface="Calibri"/>
              </a:rPr>
              <a:t> </a:t>
            </a:r>
            <a:r>
              <a:rPr lang="it-IT" sz="1400" b="1" dirty="0" err="1">
                <a:latin typeface="Calibri"/>
                <a:cs typeface="Calibri"/>
              </a:rPr>
              <a:t>products</a:t>
            </a:r>
            <a:r>
              <a:rPr lang="it-IT" sz="1400" b="1" dirty="0" smtClean="0">
                <a:latin typeface="Calibri"/>
                <a:cs typeface="Calibri"/>
              </a:rPr>
              <a:t>, </a:t>
            </a:r>
            <a:r>
              <a:rPr lang="it-IT" sz="1400" b="1" dirty="0" err="1" smtClean="0">
                <a:latin typeface="Calibri"/>
                <a:cs typeface="Calibri"/>
              </a:rPr>
              <a:t>including</a:t>
            </a:r>
            <a:r>
              <a:rPr lang="it-IT" sz="1400" b="1" dirty="0" smtClean="0">
                <a:latin typeface="Calibri"/>
                <a:cs typeface="Calibri"/>
              </a:rPr>
              <a:t> </a:t>
            </a:r>
            <a:r>
              <a:rPr lang="it-IT" sz="1400" b="1" dirty="0" err="1">
                <a:latin typeface="Calibri"/>
                <a:cs typeface="Calibri"/>
              </a:rPr>
              <a:t>bio-based</a:t>
            </a:r>
            <a:r>
              <a:rPr lang="it-IT" sz="1400" b="1" dirty="0">
                <a:latin typeface="Calibri"/>
                <a:cs typeface="Calibri"/>
              </a:rPr>
              <a:t> </a:t>
            </a:r>
            <a:r>
              <a:rPr lang="it-IT" sz="1400" b="1" dirty="0" err="1">
                <a:latin typeface="Calibri"/>
                <a:cs typeface="Calibri"/>
              </a:rPr>
              <a:t>plastic</a:t>
            </a:r>
            <a:r>
              <a:rPr lang="it-IT" sz="1400" b="1" dirty="0">
                <a:latin typeface="Calibri"/>
                <a:cs typeface="Calibri"/>
              </a:rPr>
              <a:t> </a:t>
            </a:r>
            <a:r>
              <a:rPr lang="it-IT" sz="1400" b="1" dirty="0" err="1">
                <a:latin typeface="Calibri"/>
                <a:cs typeface="Calibri"/>
              </a:rPr>
              <a:t>substitutes</a:t>
            </a:r>
            <a:endParaRPr lang="it-IT" sz="1400" b="1" dirty="0">
              <a:latin typeface="Calibri"/>
              <a:cs typeface="Calibri"/>
            </a:endParaRPr>
          </a:p>
        </p:txBody>
      </p:sp>
      <p:sp>
        <p:nvSpPr>
          <p:cNvPr id="8" name="CasellaDiTesto 7"/>
          <p:cNvSpPr txBox="1"/>
          <p:nvPr/>
        </p:nvSpPr>
        <p:spPr>
          <a:xfrm>
            <a:off x="395536" y="627534"/>
            <a:ext cx="8208912" cy="1077218"/>
          </a:xfrm>
          <a:prstGeom prst="rect">
            <a:avLst/>
          </a:prstGeom>
          <a:noFill/>
        </p:spPr>
        <p:txBody>
          <a:bodyPr wrap="square" rtlCol="0">
            <a:spAutoFit/>
          </a:bodyPr>
          <a:lstStyle/>
          <a:p>
            <a:r>
              <a:rPr lang="it-IT" sz="1600" dirty="0" smtClean="0"/>
              <a:t>“The </a:t>
            </a:r>
            <a:r>
              <a:rPr lang="it-IT" sz="1600" dirty="0" err="1"/>
              <a:t>bioeconomy</a:t>
            </a:r>
            <a:r>
              <a:rPr lang="it-IT" sz="1600" dirty="0"/>
              <a:t> </a:t>
            </a:r>
            <a:r>
              <a:rPr lang="it-IT" sz="1600" dirty="0" err="1"/>
              <a:t>covers</a:t>
            </a:r>
            <a:r>
              <a:rPr lang="it-IT" sz="1600" dirty="0"/>
              <a:t> </a:t>
            </a:r>
            <a:r>
              <a:rPr lang="it-IT" sz="1600" dirty="0" err="1"/>
              <a:t>all</a:t>
            </a:r>
            <a:r>
              <a:rPr lang="it-IT" sz="1600" dirty="0"/>
              <a:t> </a:t>
            </a:r>
            <a:r>
              <a:rPr lang="it-IT" sz="1600" dirty="0" err="1"/>
              <a:t>sectors</a:t>
            </a:r>
            <a:r>
              <a:rPr lang="it-IT" sz="1600" dirty="0"/>
              <a:t> and </a:t>
            </a:r>
            <a:r>
              <a:rPr lang="it-IT" sz="1600" dirty="0" err="1"/>
              <a:t>systems</a:t>
            </a:r>
            <a:r>
              <a:rPr lang="it-IT" sz="1600" dirty="0"/>
              <a:t> </a:t>
            </a:r>
            <a:r>
              <a:rPr lang="it-IT" sz="1600" dirty="0" err="1"/>
              <a:t>that</a:t>
            </a:r>
            <a:r>
              <a:rPr lang="it-IT" sz="1600" dirty="0"/>
              <a:t> </a:t>
            </a:r>
            <a:r>
              <a:rPr lang="it-IT" sz="1600" dirty="0" err="1"/>
              <a:t>rely</a:t>
            </a:r>
            <a:r>
              <a:rPr lang="it-IT" sz="1600" dirty="0"/>
              <a:t> on </a:t>
            </a:r>
            <a:r>
              <a:rPr lang="it-IT" sz="1600" dirty="0" err="1"/>
              <a:t>biological</a:t>
            </a:r>
            <a:endParaRPr lang="it-IT" sz="1600" dirty="0"/>
          </a:p>
          <a:p>
            <a:r>
              <a:rPr lang="it-IT" sz="1600" dirty="0" err="1"/>
              <a:t>resources</a:t>
            </a:r>
            <a:r>
              <a:rPr lang="it-IT" sz="1600" dirty="0"/>
              <a:t> </a:t>
            </a:r>
            <a:r>
              <a:rPr lang="it-IT" sz="1600" dirty="0" smtClean="0"/>
              <a:t>(</a:t>
            </a:r>
            <a:r>
              <a:rPr lang="it-IT" sz="1600" dirty="0" err="1" smtClean="0"/>
              <a:t>terrestrial</a:t>
            </a:r>
            <a:r>
              <a:rPr lang="it-IT" sz="1600" dirty="0" smtClean="0"/>
              <a:t> and marine) … to </a:t>
            </a:r>
            <a:r>
              <a:rPr lang="it-IT" sz="1600" dirty="0"/>
              <a:t>produce </a:t>
            </a:r>
            <a:r>
              <a:rPr lang="it-IT" sz="1600" dirty="0" err="1"/>
              <a:t>food</a:t>
            </a:r>
            <a:r>
              <a:rPr lang="it-IT" sz="1600" dirty="0"/>
              <a:t>, </a:t>
            </a:r>
            <a:r>
              <a:rPr lang="it-IT" sz="1600" dirty="0" err="1"/>
              <a:t>feed</a:t>
            </a:r>
            <a:r>
              <a:rPr lang="it-IT" sz="1600" dirty="0"/>
              <a:t>, </a:t>
            </a:r>
            <a:r>
              <a:rPr lang="it-IT" sz="1600" dirty="0" err="1"/>
              <a:t>bio-based</a:t>
            </a:r>
            <a:r>
              <a:rPr lang="it-IT" sz="1600" dirty="0"/>
              <a:t> </a:t>
            </a:r>
            <a:r>
              <a:rPr lang="it-IT" sz="1600" dirty="0" err="1"/>
              <a:t>products</a:t>
            </a:r>
            <a:r>
              <a:rPr lang="it-IT" sz="1600" dirty="0"/>
              <a:t>,</a:t>
            </a:r>
          </a:p>
          <a:p>
            <a:r>
              <a:rPr lang="it-IT" sz="1600" dirty="0" err="1"/>
              <a:t>energy</a:t>
            </a:r>
            <a:r>
              <a:rPr lang="it-IT" sz="1600" dirty="0"/>
              <a:t> and </a:t>
            </a:r>
            <a:r>
              <a:rPr lang="it-IT" sz="1600" dirty="0" err="1" smtClean="0"/>
              <a:t>services</a:t>
            </a:r>
            <a:r>
              <a:rPr lang="it-IT" sz="1600" dirty="0" smtClean="0"/>
              <a:t>..” </a:t>
            </a:r>
            <a:r>
              <a:rPr lang="it-IT" sz="1600" i="1" dirty="0" smtClean="0"/>
              <a:t>(</a:t>
            </a:r>
            <a:r>
              <a:rPr lang="it-IT" sz="1600" i="1" dirty="0" err="1" smtClean="0"/>
              <a:t>Europe’s</a:t>
            </a:r>
            <a:r>
              <a:rPr lang="it-IT" sz="1600" i="1" dirty="0" smtClean="0"/>
              <a:t> </a:t>
            </a:r>
            <a:r>
              <a:rPr lang="it-IT" sz="1600" i="1" dirty="0" err="1"/>
              <a:t>bioeconomy</a:t>
            </a:r>
            <a:r>
              <a:rPr lang="it-IT" sz="1600" i="1" dirty="0"/>
              <a:t> </a:t>
            </a:r>
            <a:r>
              <a:rPr lang="it-IT" sz="1600" i="1" dirty="0" err="1"/>
              <a:t>Strategy</a:t>
            </a:r>
            <a:r>
              <a:rPr lang="it-IT" sz="1600" i="1" dirty="0"/>
              <a:t>, </a:t>
            </a:r>
            <a:r>
              <a:rPr lang="it-IT" sz="1600" i="1" dirty="0" err="1"/>
              <a:t>European</a:t>
            </a:r>
            <a:r>
              <a:rPr lang="it-IT" sz="1600" i="1" dirty="0"/>
              <a:t> </a:t>
            </a:r>
            <a:r>
              <a:rPr lang="it-IT" sz="1600" i="1" dirty="0" err="1"/>
              <a:t>Commission</a:t>
            </a:r>
            <a:r>
              <a:rPr lang="it-IT" sz="1600" i="1" dirty="0"/>
              <a:t>, 2018)</a:t>
            </a:r>
          </a:p>
          <a:p>
            <a:endParaRPr lang="it-IT" sz="1600" i="1" dirty="0"/>
          </a:p>
        </p:txBody>
      </p:sp>
      <p:pic>
        <p:nvPicPr>
          <p:cNvPr id="9" name="Immagine 8"/>
          <p:cNvPicPr>
            <a:picLocks noChangeAspect="1"/>
          </p:cNvPicPr>
          <p:nvPr/>
        </p:nvPicPr>
        <p:blipFill>
          <a:blip r:embed="rId2"/>
          <a:stretch>
            <a:fillRect/>
          </a:stretch>
        </p:blipFill>
        <p:spPr>
          <a:xfrm>
            <a:off x="6588224" y="1923678"/>
            <a:ext cx="1995686" cy="1995686"/>
          </a:xfrm>
          <a:prstGeom prst="rect">
            <a:avLst/>
          </a:prstGeom>
        </p:spPr>
      </p:pic>
    </p:spTree>
    <p:extLst>
      <p:ext uri="{BB962C8B-B14F-4D97-AF65-F5344CB8AC3E}">
        <p14:creationId xmlns:p14="http://schemas.microsoft.com/office/powerpoint/2010/main" val="3218081294"/>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179512" y="699542"/>
            <a:ext cx="4045887" cy="3723878"/>
          </a:xfrm>
          <a:prstGeom prst="rect">
            <a:avLst/>
          </a:prstGeom>
        </p:spPr>
      </p:pic>
      <p:pic>
        <p:nvPicPr>
          <p:cNvPr id="3" name="Immagine 2"/>
          <p:cNvPicPr>
            <a:picLocks noChangeAspect="1"/>
          </p:cNvPicPr>
          <p:nvPr/>
        </p:nvPicPr>
        <p:blipFill>
          <a:blip r:embed="rId4"/>
          <a:stretch>
            <a:fillRect/>
          </a:stretch>
        </p:blipFill>
        <p:spPr>
          <a:xfrm>
            <a:off x="1763688" y="1779662"/>
            <a:ext cx="3908479" cy="3168352"/>
          </a:xfrm>
          <a:prstGeom prst="rect">
            <a:avLst/>
          </a:prstGeom>
        </p:spPr>
      </p:pic>
      <p:pic>
        <p:nvPicPr>
          <p:cNvPr id="4" name="Immagine 3"/>
          <p:cNvPicPr>
            <a:picLocks noChangeAspect="1"/>
          </p:cNvPicPr>
          <p:nvPr/>
        </p:nvPicPr>
        <p:blipFill>
          <a:blip r:embed="rId5"/>
          <a:stretch>
            <a:fillRect/>
          </a:stretch>
        </p:blipFill>
        <p:spPr>
          <a:xfrm>
            <a:off x="4139952" y="1275606"/>
            <a:ext cx="3955688" cy="3024336"/>
          </a:xfrm>
          <a:prstGeom prst="rect">
            <a:avLst/>
          </a:prstGeom>
        </p:spPr>
      </p:pic>
      <p:sp>
        <p:nvSpPr>
          <p:cNvPr id="5" name="Rettangolo 4"/>
          <p:cNvSpPr/>
          <p:nvPr/>
        </p:nvSpPr>
        <p:spPr>
          <a:xfrm>
            <a:off x="-180528" y="165869"/>
            <a:ext cx="9433048" cy="461665"/>
          </a:xfrm>
          <a:prstGeom prst="rect">
            <a:avLst/>
          </a:prstGeom>
        </p:spPr>
        <p:txBody>
          <a:bodyPr wrap="square">
            <a:spAutoFit/>
          </a:bodyPr>
          <a:lstStyle/>
          <a:p>
            <a:pPr algn="ctr"/>
            <a:r>
              <a:rPr lang="en-US" sz="2400" dirty="0" err="1" smtClean="0">
                <a:latin typeface="Calibri"/>
                <a:cs typeface="Calibri"/>
              </a:rPr>
              <a:t>Bioeconomy</a:t>
            </a:r>
            <a:r>
              <a:rPr lang="en-US" sz="2400" dirty="0" smtClean="0">
                <a:latin typeface="Calibri"/>
                <a:cs typeface="Calibri"/>
              </a:rPr>
              <a:t>: </a:t>
            </a:r>
            <a:r>
              <a:rPr lang="en-US" sz="2400" dirty="0" smtClean="0">
                <a:latin typeface="Calibri"/>
                <a:cs typeface="Calibri"/>
              </a:rPr>
              <a:t>the horizontal strategy to build integrated policies</a:t>
            </a:r>
            <a:endParaRPr lang="it-IT" sz="2400" dirty="0">
              <a:latin typeface="Calibri"/>
              <a:cs typeface="Calibri"/>
            </a:endParaRPr>
          </a:p>
        </p:txBody>
      </p:sp>
      <p:sp>
        <p:nvSpPr>
          <p:cNvPr id="6" name="Rettangolo 5"/>
          <p:cNvSpPr/>
          <p:nvPr/>
        </p:nvSpPr>
        <p:spPr>
          <a:xfrm>
            <a:off x="5652120" y="4443958"/>
            <a:ext cx="2862064" cy="461665"/>
          </a:xfrm>
          <a:prstGeom prst="rect">
            <a:avLst/>
          </a:prstGeom>
        </p:spPr>
        <p:txBody>
          <a:bodyPr wrap="square">
            <a:spAutoFit/>
          </a:bodyPr>
          <a:lstStyle/>
          <a:p>
            <a:r>
              <a:rPr lang="it-IT" sz="1200" dirty="0" err="1"/>
              <a:t>Europe’s</a:t>
            </a:r>
            <a:r>
              <a:rPr lang="it-IT" sz="1200" dirty="0"/>
              <a:t> </a:t>
            </a:r>
            <a:r>
              <a:rPr lang="it-IT" sz="1200" dirty="0" err="1"/>
              <a:t>bioeconomy</a:t>
            </a:r>
            <a:endParaRPr lang="it-IT" sz="1200" dirty="0"/>
          </a:p>
          <a:p>
            <a:r>
              <a:rPr lang="it-IT" sz="1200" dirty="0" err="1"/>
              <a:t>Strategy</a:t>
            </a:r>
            <a:r>
              <a:rPr lang="it-IT" sz="1200" dirty="0"/>
              <a:t>, </a:t>
            </a:r>
            <a:r>
              <a:rPr lang="it-IT" sz="1200" dirty="0" err="1"/>
              <a:t>European</a:t>
            </a:r>
            <a:r>
              <a:rPr lang="it-IT" sz="1200" dirty="0"/>
              <a:t> </a:t>
            </a:r>
            <a:r>
              <a:rPr lang="it-IT" sz="1200" dirty="0" err="1"/>
              <a:t>Commission</a:t>
            </a:r>
            <a:r>
              <a:rPr lang="it-IT" sz="1200" dirty="0"/>
              <a:t>, 2018</a:t>
            </a:r>
          </a:p>
        </p:txBody>
      </p:sp>
    </p:spTree>
    <p:extLst>
      <p:ext uri="{BB962C8B-B14F-4D97-AF65-F5344CB8AC3E}">
        <p14:creationId xmlns:p14="http://schemas.microsoft.com/office/powerpoint/2010/main" val="448136072"/>
      </p:ext>
    </p:extLst>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107504" y="144016"/>
            <a:ext cx="3973560" cy="4876006"/>
          </a:xfrm>
          <a:prstGeom prst="rect">
            <a:avLst/>
          </a:prstGeom>
        </p:spPr>
      </p:pic>
      <p:sp>
        <p:nvSpPr>
          <p:cNvPr id="4" name="Freccia bidirezionale verticale 3"/>
          <p:cNvSpPr/>
          <p:nvPr/>
        </p:nvSpPr>
        <p:spPr>
          <a:xfrm>
            <a:off x="8028384" y="771550"/>
            <a:ext cx="648072" cy="4032448"/>
          </a:xfrm>
          <a:prstGeom prst="upDownArrow">
            <a:avLst/>
          </a:prstGeom>
          <a:solidFill>
            <a:schemeClr val="accent3">
              <a:lumMod val="60000"/>
              <a:lumOff val="40000"/>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CasellaDiTesto 10"/>
          <p:cNvSpPr txBox="1"/>
          <p:nvPr/>
        </p:nvSpPr>
        <p:spPr>
          <a:xfrm rot="16200000">
            <a:off x="7629605" y="2466472"/>
            <a:ext cx="1454921" cy="369332"/>
          </a:xfrm>
          <a:prstGeom prst="rect">
            <a:avLst/>
          </a:prstGeom>
          <a:noFill/>
        </p:spPr>
        <p:txBody>
          <a:bodyPr wrap="none" rtlCol="0">
            <a:spAutoFit/>
          </a:bodyPr>
          <a:lstStyle/>
          <a:p>
            <a:r>
              <a:rPr lang="it-IT" dirty="0" err="1" smtClean="0"/>
              <a:t>Bioeconomy</a:t>
            </a:r>
            <a:endParaRPr lang="it-IT" dirty="0"/>
          </a:p>
        </p:txBody>
      </p:sp>
      <p:sp>
        <p:nvSpPr>
          <p:cNvPr id="3" name="Ovale 2"/>
          <p:cNvSpPr/>
          <p:nvPr/>
        </p:nvSpPr>
        <p:spPr>
          <a:xfrm>
            <a:off x="395536" y="555526"/>
            <a:ext cx="3528392" cy="100811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CasellaDiTesto 15"/>
          <p:cNvSpPr txBox="1"/>
          <p:nvPr/>
        </p:nvSpPr>
        <p:spPr>
          <a:xfrm>
            <a:off x="3491880" y="411510"/>
            <a:ext cx="1608320" cy="369332"/>
          </a:xfrm>
          <a:prstGeom prst="rect">
            <a:avLst/>
          </a:prstGeom>
          <a:noFill/>
        </p:spPr>
        <p:txBody>
          <a:bodyPr wrap="none" rtlCol="0">
            <a:spAutoFit/>
          </a:bodyPr>
          <a:lstStyle/>
          <a:p>
            <a:r>
              <a:rPr lang="it-IT" dirty="0" smtClean="0">
                <a:solidFill>
                  <a:srgbClr val="FF0000"/>
                </a:solidFill>
              </a:rPr>
              <a:t>Cross-</a:t>
            </a:r>
            <a:r>
              <a:rPr lang="it-IT" dirty="0" err="1" smtClean="0">
                <a:solidFill>
                  <a:srgbClr val="FF0000"/>
                </a:solidFill>
              </a:rPr>
              <a:t>sectors</a:t>
            </a:r>
            <a:endParaRPr lang="it-IT" dirty="0">
              <a:solidFill>
                <a:srgbClr val="FF0000"/>
              </a:solidFill>
            </a:endParaRPr>
          </a:p>
        </p:txBody>
      </p:sp>
      <p:sp>
        <p:nvSpPr>
          <p:cNvPr id="20" name="Ovale 19"/>
          <p:cNvSpPr/>
          <p:nvPr/>
        </p:nvSpPr>
        <p:spPr>
          <a:xfrm>
            <a:off x="299384" y="3867894"/>
            <a:ext cx="3528392" cy="100811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CasellaDiTesto 20"/>
          <p:cNvSpPr txBox="1"/>
          <p:nvPr/>
        </p:nvSpPr>
        <p:spPr>
          <a:xfrm>
            <a:off x="3395728" y="3723878"/>
            <a:ext cx="1147219" cy="369332"/>
          </a:xfrm>
          <a:prstGeom prst="rect">
            <a:avLst/>
          </a:prstGeom>
          <a:noFill/>
        </p:spPr>
        <p:txBody>
          <a:bodyPr wrap="none" rtlCol="0">
            <a:spAutoFit/>
          </a:bodyPr>
          <a:lstStyle/>
          <a:p>
            <a:r>
              <a:rPr lang="it-IT" dirty="0" smtClean="0">
                <a:solidFill>
                  <a:srgbClr val="FF0000"/>
                </a:solidFill>
              </a:rPr>
              <a:t>Land-</a:t>
            </a:r>
            <a:r>
              <a:rPr lang="it-IT" dirty="0" err="1" smtClean="0">
                <a:solidFill>
                  <a:srgbClr val="FF0000"/>
                </a:solidFill>
              </a:rPr>
              <a:t>sea</a:t>
            </a:r>
            <a:endParaRPr lang="it-IT" dirty="0">
              <a:solidFill>
                <a:srgbClr val="FF0000"/>
              </a:solidFill>
            </a:endParaRPr>
          </a:p>
        </p:txBody>
      </p:sp>
      <p:sp>
        <p:nvSpPr>
          <p:cNvPr id="22" name="Ovale 21"/>
          <p:cNvSpPr/>
          <p:nvPr/>
        </p:nvSpPr>
        <p:spPr>
          <a:xfrm rot="16200000">
            <a:off x="125506" y="969572"/>
            <a:ext cx="3996444" cy="331236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3" name="CasellaDiTesto 22"/>
          <p:cNvSpPr txBox="1"/>
          <p:nvPr/>
        </p:nvSpPr>
        <p:spPr>
          <a:xfrm>
            <a:off x="3419872" y="1851670"/>
            <a:ext cx="1056825" cy="369332"/>
          </a:xfrm>
          <a:prstGeom prst="rect">
            <a:avLst/>
          </a:prstGeom>
          <a:noFill/>
        </p:spPr>
        <p:txBody>
          <a:bodyPr wrap="none" rtlCol="0">
            <a:spAutoFit/>
          </a:bodyPr>
          <a:lstStyle/>
          <a:p>
            <a:r>
              <a:rPr lang="it-IT" dirty="0" err="1" smtClean="0">
                <a:solidFill>
                  <a:srgbClr val="FF0000"/>
                </a:solidFill>
              </a:rPr>
              <a:t>Sistemic</a:t>
            </a:r>
            <a:endParaRPr lang="it-IT" dirty="0">
              <a:solidFill>
                <a:srgbClr val="FF0000"/>
              </a:solidFill>
            </a:endParaRPr>
          </a:p>
        </p:txBody>
      </p:sp>
      <p:sp>
        <p:nvSpPr>
          <p:cNvPr id="24" name="Freccia sinistra 23"/>
          <p:cNvSpPr/>
          <p:nvPr/>
        </p:nvSpPr>
        <p:spPr>
          <a:xfrm>
            <a:off x="4211960" y="1059582"/>
            <a:ext cx="1728192" cy="36004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5" name="Freccia sinistra 24"/>
          <p:cNvSpPr/>
          <p:nvPr/>
        </p:nvSpPr>
        <p:spPr>
          <a:xfrm>
            <a:off x="4211960" y="2787774"/>
            <a:ext cx="1728192" cy="36004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6" name="CasellaDiTesto 25"/>
          <p:cNvSpPr txBox="1"/>
          <p:nvPr/>
        </p:nvSpPr>
        <p:spPr>
          <a:xfrm>
            <a:off x="4499992" y="771550"/>
            <a:ext cx="1121296" cy="369332"/>
          </a:xfrm>
          <a:prstGeom prst="rect">
            <a:avLst/>
          </a:prstGeom>
          <a:noFill/>
        </p:spPr>
        <p:txBody>
          <a:bodyPr wrap="none" rtlCol="0">
            <a:spAutoFit/>
          </a:bodyPr>
          <a:lstStyle/>
          <a:p>
            <a:r>
              <a:rPr lang="it-IT" dirty="0" smtClean="0"/>
              <a:t>economy</a:t>
            </a:r>
            <a:endParaRPr lang="it-IT" dirty="0"/>
          </a:p>
        </p:txBody>
      </p:sp>
      <p:sp>
        <p:nvSpPr>
          <p:cNvPr id="27" name="CasellaDiTesto 26"/>
          <p:cNvSpPr txBox="1"/>
          <p:nvPr/>
        </p:nvSpPr>
        <p:spPr>
          <a:xfrm>
            <a:off x="4656708" y="2515850"/>
            <a:ext cx="903087" cy="369332"/>
          </a:xfrm>
          <a:prstGeom prst="rect">
            <a:avLst/>
          </a:prstGeom>
          <a:noFill/>
        </p:spPr>
        <p:txBody>
          <a:bodyPr wrap="none" rtlCol="0">
            <a:spAutoFit/>
          </a:bodyPr>
          <a:lstStyle/>
          <a:p>
            <a:r>
              <a:rPr lang="it-IT" dirty="0" smtClean="0"/>
              <a:t>society</a:t>
            </a:r>
            <a:endParaRPr lang="it-IT" dirty="0"/>
          </a:p>
        </p:txBody>
      </p:sp>
      <p:sp>
        <p:nvSpPr>
          <p:cNvPr id="28" name="CasellaDiTesto 27"/>
          <p:cNvSpPr txBox="1"/>
          <p:nvPr/>
        </p:nvSpPr>
        <p:spPr>
          <a:xfrm>
            <a:off x="4572000" y="4109318"/>
            <a:ext cx="1454921" cy="369332"/>
          </a:xfrm>
          <a:prstGeom prst="rect">
            <a:avLst/>
          </a:prstGeom>
          <a:noFill/>
        </p:spPr>
        <p:txBody>
          <a:bodyPr wrap="none" rtlCol="0">
            <a:spAutoFit/>
          </a:bodyPr>
          <a:lstStyle/>
          <a:p>
            <a:r>
              <a:rPr lang="it-IT" dirty="0" err="1" smtClean="0"/>
              <a:t>environment</a:t>
            </a:r>
            <a:endParaRPr lang="it-IT" dirty="0"/>
          </a:p>
        </p:txBody>
      </p:sp>
      <p:sp>
        <p:nvSpPr>
          <p:cNvPr id="29" name="Freccia sinistra 28"/>
          <p:cNvSpPr/>
          <p:nvPr/>
        </p:nvSpPr>
        <p:spPr>
          <a:xfrm>
            <a:off x="4283968" y="4371950"/>
            <a:ext cx="1728192" cy="36004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0" name="CasellaDiTesto 29"/>
          <p:cNvSpPr txBox="1"/>
          <p:nvPr/>
        </p:nvSpPr>
        <p:spPr>
          <a:xfrm>
            <a:off x="6300192" y="699542"/>
            <a:ext cx="2664296" cy="1077218"/>
          </a:xfrm>
          <a:prstGeom prst="rect">
            <a:avLst/>
          </a:prstGeom>
          <a:noFill/>
        </p:spPr>
        <p:txBody>
          <a:bodyPr wrap="square" rtlCol="0">
            <a:spAutoFit/>
          </a:bodyPr>
          <a:lstStyle/>
          <a:p>
            <a:pPr marL="285750" indent="-285750">
              <a:buFont typeface="Arial"/>
              <a:buChar char="•"/>
            </a:pPr>
            <a:r>
              <a:rPr lang="it-IT" sz="1600" dirty="0" smtClean="0"/>
              <a:t>Productions</a:t>
            </a:r>
            <a:endParaRPr lang="it-IT" sz="1600" dirty="0" smtClean="0"/>
          </a:p>
          <a:p>
            <a:pPr marL="285750" indent="-285750">
              <a:buFont typeface="Arial"/>
              <a:buChar char="•"/>
            </a:pPr>
            <a:r>
              <a:rPr lang="it-IT" sz="1600" dirty="0" smtClean="0"/>
              <a:t>Processing</a:t>
            </a:r>
            <a:endParaRPr lang="it-IT" sz="1600" dirty="0" smtClean="0"/>
          </a:p>
          <a:p>
            <a:pPr marL="285750" indent="-285750">
              <a:buFont typeface="Arial"/>
              <a:buChar char="•"/>
            </a:pPr>
            <a:r>
              <a:rPr lang="it-IT" sz="1600" dirty="0" smtClean="0"/>
              <a:t>Waste management</a:t>
            </a:r>
          </a:p>
          <a:p>
            <a:pPr marL="285750" indent="-285750">
              <a:buFont typeface="Arial"/>
              <a:buChar char="•"/>
            </a:pPr>
            <a:r>
              <a:rPr lang="it-IT" sz="1600" dirty="0" err="1" smtClean="0"/>
              <a:t>Transport</a:t>
            </a:r>
            <a:endParaRPr lang="it-IT" sz="1600" dirty="0" smtClean="0"/>
          </a:p>
        </p:txBody>
      </p:sp>
      <p:sp>
        <p:nvSpPr>
          <p:cNvPr id="31" name="CasellaDiTesto 30"/>
          <p:cNvSpPr txBox="1"/>
          <p:nvPr/>
        </p:nvSpPr>
        <p:spPr>
          <a:xfrm>
            <a:off x="6228184" y="2715766"/>
            <a:ext cx="2664296" cy="584776"/>
          </a:xfrm>
          <a:prstGeom prst="rect">
            <a:avLst/>
          </a:prstGeom>
          <a:noFill/>
        </p:spPr>
        <p:txBody>
          <a:bodyPr wrap="square" rtlCol="0">
            <a:spAutoFit/>
          </a:bodyPr>
          <a:lstStyle/>
          <a:p>
            <a:pPr marL="285750" indent="-285750">
              <a:buFont typeface="Arial"/>
              <a:buChar char="•"/>
            </a:pPr>
            <a:r>
              <a:rPr lang="it-IT" sz="1600" dirty="0" smtClean="0"/>
              <a:t>Consumers</a:t>
            </a:r>
          </a:p>
          <a:p>
            <a:pPr marL="285750" indent="-285750">
              <a:buFont typeface="Arial"/>
              <a:buChar char="•"/>
            </a:pPr>
            <a:r>
              <a:rPr lang="it-IT" sz="1600" dirty="0" err="1" smtClean="0"/>
              <a:t>etc</a:t>
            </a:r>
            <a:endParaRPr lang="it-IT" sz="1600" dirty="0" smtClean="0"/>
          </a:p>
        </p:txBody>
      </p:sp>
      <p:sp>
        <p:nvSpPr>
          <p:cNvPr id="32" name="CasellaDiTesto 31"/>
          <p:cNvSpPr txBox="1"/>
          <p:nvPr/>
        </p:nvSpPr>
        <p:spPr>
          <a:xfrm>
            <a:off x="6300192" y="3867894"/>
            <a:ext cx="2664296" cy="830997"/>
          </a:xfrm>
          <a:prstGeom prst="rect">
            <a:avLst/>
          </a:prstGeom>
          <a:noFill/>
        </p:spPr>
        <p:txBody>
          <a:bodyPr wrap="square" rtlCol="0">
            <a:spAutoFit/>
          </a:bodyPr>
          <a:lstStyle/>
          <a:p>
            <a:pPr marL="285750" indent="-285750">
              <a:buFont typeface="Arial"/>
              <a:buChar char="•"/>
            </a:pPr>
            <a:r>
              <a:rPr lang="it-IT" sz="1600" dirty="0" err="1" smtClean="0"/>
              <a:t>Landfils</a:t>
            </a:r>
            <a:endParaRPr lang="it-IT" sz="1600" dirty="0" smtClean="0"/>
          </a:p>
          <a:p>
            <a:pPr marL="285750" indent="-285750">
              <a:buFont typeface="Arial"/>
              <a:buChar char="•"/>
            </a:pPr>
            <a:r>
              <a:rPr lang="it-IT" sz="1600" dirty="0" err="1" smtClean="0"/>
              <a:t>Rivers</a:t>
            </a:r>
            <a:endParaRPr lang="it-IT" sz="1600" dirty="0" smtClean="0"/>
          </a:p>
          <a:p>
            <a:pPr marL="285750" indent="-285750">
              <a:buFont typeface="Arial"/>
              <a:buChar char="•"/>
            </a:pPr>
            <a:r>
              <a:rPr lang="it-IT" sz="1600" dirty="0" err="1" smtClean="0"/>
              <a:t>etc</a:t>
            </a:r>
            <a:endParaRPr lang="it-IT" sz="1600" dirty="0" smtClean="0"/>
          </a:p>
        </p:txBody>
      </p:sp>
      <p:sp>
        <p:nvSpPr>
          <p:cNvPr id="33" name="CasellaDiTesto 32"/>
          <p:cNvSpPr txBox="1"/>
          <p:nvPr/>
        </p:nvSpPr>
        <p:spPr>
          <a:xfrm>
            <a:off x="4932040" y="104314"/>
            <a:ext cx="3160340" cy="523220"/>
          </a:xfrm>
          <a:prstGeom prst="rect">
            <a:avLst/>
          </a:prstGeom>
          <a:noFill/>
        </p:spPr>
        <p:txBody>
          <a:bodyPr wrap="none" rtlCol="0">
            <a:spAutoFit/>
          </a:bodyPr>
          <a:lstStyle/>
          <a:p>
            <a:r>
              <a:rPr lang="it-IT" sz="2800" b="1" dirty="0" smtClean="0">
                <a:latin typeface="Calibri"/>
                <a:cs typeface="Calibri"/>
              </a:rPr>
              <a:t>From Source to </a:t>
            </a:r>
            <a:r>
              <a:rPr lang="it-IT" sz="2800" b="1" dirty="0" err="1" smtClean="0">
                <a:latin typeface="Calibri"/>
                <a:cs typeface="Calibri"/>
              </a:rPr>
              <a:t>Sink</a:t>
            </a:r>
            <a:endParaRPr lang="it-IT" sz="2800" b="1" dirty="0">
              <a:latin typeface="Calibri"/>
              <a:cs typeface="Calibri"/>
            </a:endParaRPr>
          </a:p>
        </p:txBody>
      </p:sp>
    </p:spTree>
    <p:extLst>
      <p:ext uri="{BB962C8B-B14F-4D97-AF65-F5344CB8AC3E}">
        <p14:creationId xmlns:p14="http://schemas.microsoft.com/office/powerpoint/2010/main" val="773350367"/>
      </p:ext>
    </p:extLst>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3" grpId="0" animBg="1"/>
      <p:bldP spid="16" grpId="0"/>
      <p:bldP spid="20" grpId="0" animBg="1"/>
      <p:bldP spid="21" grpId="0"/>
      <p:bldP spid="22" grpId="0" animBg="1"/>
      <p:bldP spid="23" grpId="0"/>
      <p:bldP spid="24" grpId="0" animBg="1"/>
      <p:bldP spid="25" grpId="0" animBg="1"/>
      <p:bldP spid="26" grpId="0"/>
      <p:bldP spid="27" grpId="0"/>
      <p:bldP spid="28" grpId="0"/>
      <p:bldP spid="29" grpId="0" animBg="1"/>
      <p:bldP spid="30" grpId="0"/>
      <p:bldP spid="31"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p:cNvSpPr/>
          <p:nvPr/>
        </p:nvSpPr>
        <p:spPr>
          <a:xfrm>
            <a:off x="3635896" y="267494"/>
            <a:ext cx="5256584" cy="460851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Immagine 3" descr="Locandina_Save the Date.jpg"/>
          <p:cNvPicPr>
            <a:picLocks noChangeAspect="1"/>
          </p:cNvPicPr>
          <p:nvPr/>
        </p:nvPicPr>
        <p:blipFill rotWithShape="1">
          <a:blip r:embed="rId2" cstate="print">
            <a:extLst>
              <a:ext uri="{28A0092B-C50C-407E-A947-70E740481C1C}">
                <a14:useLocalDpi xmlns:a14="http://schemas.microsoft.com/office/drawing/2010/main" val="0"/>
              </a:ext>
            </a:extLst>
          </a:blip>
          <a:srcRect t="1508"/>
          <a:stretch/>
        </p:blipFill>
        <p:spPr>
          <a:xfrm>
            <a:off x="69724" y="76870"/>
            <a:ext cx="3328940" cy="4986417"/>
          </a:xfrm>
          <a:prstGeom prst="rect">
            <a:avLst/>
          </a:prstGeom>
        </p:spPr>
      </p:pic>
      <p:pic>
        <p:nvPicPr>
          <p:cNvPr id="6" name="Immagine 5"/>
          <p:cNvPicPr>
            <a:picLocks noChangeAspect="1"/>
          </p:cNvPicPr>
          <p:nvPr/>
        </p:nvPicPr>
        <p:blipFill rotWithShape="1">
          <a:blip r:embed="rId3"/>
          <a:srcRect b="21528"/>
          <a:stretch/>
        </p:blipFill>
        <p:spPr>
          <a:xfrm>
            <a:off x="3923928" y="411510"/>
            <a:ext cx="4680520" cy="1787698"/>
          </a:xfrm>
          <a:prstGeom prst="rect">
            <a:avLst/>
          </a:prstGeom>
        </p:spPr>
      </p:pic>
      <p:pic>
        <p:nvPicPr>
          <p:cNvPr id="7" name="Immagine 6"/>
          <p:cNvPicPr>
            <a:picLocks noChangeAspect="1"/>
          </p:cNvPicPr>
          <p:nvPr/>
        </p:nvPicPr>
        <p:blipFill rotWithShape="1">
          <a:blip r:embed="rId4"/>
          <a:srcRect b="19333"/>
          <a:stretch/>
        </p:blipFill>
        <p:spPr>
          <a:xfrm>
            <a:off x="3933045" y="2427734"/>
            <a:ext cx="1549659" cy="2232248"/>
          </a:xfrm>
          <a:prstGeom prst="rect">
            <a:avLst/>
          </a:prstGeom>
        </p:spPr>
      </p:pic>
      <p:pic>
        <p:nvPicPr>
          <p:cNvPr id="8" name="Immagine 7"/>
          <p:cNvPicPr>
            <a:picLocks noChangeAspect="1"/>
          </p:cNvPicPr>
          <p:nvPr/>
        </p:nvPicPr>
        <p:blipFill>
          <a:blip r:embed="rId5"/>
          <a:stretch>
            <a:fillRect/>
          </a:stretch>
        </p:blipFill>
        <p:spPr>
          <a:xfrm>
            <a:off x="5652120" y="2427734"/>
            <a:ext cx="2901345" cy="1080120"/>
          </a:xfrm>
          <a:prstGeom prst="rect">
            <a:avLst/>
          </a:prstGeom>
        </p:spPr>
      </p:pic>
      <p:pic>
        <p:nvPicPr>
          <p:cNvPr id="9" name="Immagine 8"/>
          <p:cNvPicPr>
            <a:picLocks noChangeAspect="1"/>
          </p:cNvPicPr>
          <p:nvPr/>
        </p:nvPicPr>
        <p:blipFill>
          <a:blip r:embed="rId6"/>
          <a:stretch>
            <a:fillRect/>
          </a:stretch>
        </p:blipFill>
        <p:spPr>
          <a:xfrm>
            <a:off x="5573464" y="3795886"/>
            <a:ext cx="3175000" cy="825500"/>
          </a:xfrm>
          <a:prstGeom prst="rect">
            <a:avLst/>
          </a:prstGeom>
        </p:spPr>
      </p:pic>
    </p:spTree>
    <p:extLst>
      <p:ext uri="{BB962C8B-B14F-4D97-AF65-F5344CB8AC3E}">
        <p14:creationId xmlns:p14="http://schemas.microsoft.com/office/powerpoint/2010/main" val="1441305036"/>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bwMode="auto">
          <a:xfrm>
            <a:off x="179512" y="51470"/>
            <a:ext cx="8784976"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685783" eaLnBrk="0" hangingPunct="0"/>
            <a:r>
              <a:rPr lang="it-IT" sz="2800" dirty="0" smtClean="0">
                <a:solidFill>
                  <a:srgbClr val="002060"/>
                </a:solidFill>
                <a:latin typeface="Calibri"/>
                <a:ea typeface="Cambria" panose="02040503050406030204" pitchFamily="18" charset="0"/>
                <a:cs typeface="Calibri"/>
              </a:rPr>
              <a:t>FATTI di plastica - </a:t>
            </a:r>
            <a:r>
              <a:rPr lang="it-IT" sz="2800" dirty="0" err="1" smtClean="0">
                <a:solidFill>
                  <a:srgbClr val="002060"/>
                </a:solidFill>
                <a:latin typeface="Calibri"/>
                <a:ea typeface="Cambria" panose="02040503050406030204" pitchFamily="18" charset="0"/>
                <a:cs typeface="Calibri"/>
              </a:rPr>
              <a:t>Bioeconomy</a:t>
            </a:r>
            <a:r>
              <a:rPr lang="it-IT" sz="2800" dirty="0" smtClean="0">
                <a:solidFill>
                  <a:srgbClr val="002060"/>
                </a:solidFill>
                <a:latin typeface="Calibri"/>
                <a:ea typeface="Cambria" panose="02040503050406030204" pitchFamily="18" charset="0"/>
                <a:cs typeface="Calibri"/>
              </a:rPr>
              <a:t> </a:t>
            </a:r>
          </a:p>
          <a:p>
            <a:pPr algn="ctr" defTabSz="685783" eaLnBrk="0" hangingPunct="0"/>
            <a:endParaRPr lang="en-GB" altLang="en-US" sz="2800" dirty="0">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endParaRPr>
          </a:p>
        </p:txBody>
      </p:sp>
      <p:pic>
        <p:nvPicPr>
          <p:cNvPr id="4" name="Immagine 3"/>
          <p:cNvPicPr>
            <a:picLocks noChangeAspect="1"/>
          </p:cNvPicPr>
          <p:nvPr/>
        </p:nvPicPr>
        <p:blipFill>
          <a:blip r:embed="rId3"/>
          <a:stretch>
            <a:fillRect/>
          </a:stretch>
        </p:blipFill>
        <p:spPr>
          <a:xfrm>
            <a:off x="179512" y="1707654"/>
            <a:ext cx="4197974" cy="3147814"/>
          </a:xfrm>
          <a:prstGeom prst="rect">
            <a:avLst/>
          </a:prstGeom>
        </p:spPr>
      </p:pic>
      <p:pic>
        <p:nvPicPr>
          <p:cNvPr id="6" name="Immagine 5"/>
          <p:cNvPicPr>
            <a:picLocks noChangeAspect="1"/>
          </p:cNvPicPr>
          <p:nvPr/>
        </p:nvPicPr>
        <p:blipFill>
          <a:blip r:embed="rId4"/>
          <a:stretch>
            <a:fillRect/>
          </a:stretch>
        </p:blipFill>
        <p:spPr>
          <a:xfrm>
            <a:off x="4355976" y="1635646"/>
            <a:ext cx="4503610" cy="3219822"/>
          </a:xfrm>
          <a:prstGeom prst="rect">
            <a:avLst/>
          </a:prstGeom>
        </p:spPr>
      </p:pic>
      <p:sp>
        <p:nvSpPr>
          <p:cNvPr id="2" name="Rettangolo 1"/>
          <p:cNvSpPr/>
          <p:nvPr/>
        </p:nvSpPr>
        <p:spPr>
          <a:xfrm>
            <a:off x="179512" y="568300"/>
            <a:ext cx="8568952" cy="1477328"/>
          </a:xfrm>
          <a:prstGeom prst="rect">
            <a:avLst/>
          </a:prstGeom>
        </p:spPr>
        <p:txBody>
          <a:bodyPr wrap="square">
            <a:spAutoFit/>
          </a:bodyPr>
          <a:lstStyle/>
          <a:p>
            <a:pPr marL="285750" indent="-285750" defTabSz="685783" eaLnBrk="0" hangingPunct="0">
              <a:buFont typeface="Arial"/>
              <a:buChar char="•"/>
            </a:pPr>
            <a:r>
              <a:rPr lang="it-IT" altLang="en-US" dirty="0" err="1">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rPr>
              <a:t>Stakeholders</a:t>
            </a:r>
            <a:r>
              <a:rPr lang="it-IT" altLang="en-US" dirty="0">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rPr>
              <a:t> </a:t>
            </a:r>
            <a:r>
              <a:rPr lang="it-IT" altLang="en-US" dirty="0" smtClean="0">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rPr>
              <a:t>engagement (3 </a:t>
            </a:r>
            <a:r>
              <a:rPr lang="it-IT" altLang="en-US" dirty="0" err="1" smtClean="0">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rPr>
              <a:t>exibition</a:t>
            </a:r>
            <a:r>
              <a:rPr lang="it-IT" altLang="en-US" dirty="0" smtClean="0">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rPr>
              <a:t>, 5 workshops)</a:t>
            </a:r>
            <a:endParaRPr lang="it-IT" altLang="en-US" dirty="0">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endParaRPr>
          </a:p>
          <a:p>
            <a:pPr marL="285750" indent="-285750" defTabSz="685783" eaLnBrk="0" hangingPunct="0">
              <a:buFont typeface="Arial"/>
              <a:buChar char="•"/>
            </a:pPr>
            <a:r>
              <a:rPr lang="it-IT" altLang="en-US" dirty="0" err="1">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rPr>
              <a:t>P</a:t>
            </a:r>
            <a:r>
              <a:rPr lang="it-IT" altLang="en-US" dirty="0" err="1" smtClean="0">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rPr>
              <a:t>romote</a:t>
            </a:r>
            <a:r>
              <a:rPr lang="it-IT" altLang="en-US" dirty="0" smtClean="0">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rPr>
              <a:t> </a:t>
            </a:r>
            <a:r>
              <a:rPr lang="it-IT" altLang="en-US" dirty="0" err="1">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rPr>
              <a:t>sustainable</a:t>
            </a:r>
            <a:r>
              <a:rPr lang="it-IT" altLang="en-US" dirty="0">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rPr>
              <a:t> </a:t>
            </a:r>
            <a:r>
              <a:rPr lang="it-IT" altLang="en-US" dirty="0" err="1" smtClean="0">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rPr>
              <a:t>solutions</a:t>
            </a:r>
            <a:r>
              <a:rPr lang="it-IT" altLang="en-US" dirty="0" smtClean="0">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rPr>
              <a:t> </a:t>
            </a:r>
            <a:r>
              <a:rPr lang="it-IT" altLang="en-US" dirty="0" err="1" smtClean="0">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rPr>
              <a:t>through</a:t>
            </a:r>
            <a:r>
              <a:rPr lang="it-IT" altLang="en-US" dirty="0" smtClean="0">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rPr>
              <a:t> </a:t>
            </a:r>
            <a:r>
              <a:rPr lang="it-IT" altLang="en-US" dirty="0" err="1" smtClean="0">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rPr>
              <a:t>innovativation</a:t>
            </a:r>
            <a:r>
              <a:rPr lang="it-IT" altLang="en-US" dirty="0" smtClean="0">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rPr>
              <a:t> (1 business </a:t>
            </a:r>
            <a:r>
              <a:rPr lang="it-IT" altLang="en-US" dirty="0" err="1" smtClean="0">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rPr>
              <a:t>competition</a:t>
            </a:r>
            <a:r>
              <a:rPr lang="it-IT" altLang="en-US" dirty="0" smtClean="0">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rPr>
              <a:t>)</a:t>
            </a:r>
          </a:p>
          <a:p>
            <a:pPr marL="285750" indent="-285750" defTabSz="685783" eaLnBrk="0" hangingPunct="0">
              <a:buFont typeface="Arial"/>
              <a:buChar char="•"/>
            </a:pPr>
            <a:r>
              <a:rPr lang="it-IT" altLang="en-US" dirty="0" err="1" smtClean="0">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rPr>
              <a:t>Stimulate</a:t>
            </a:r>
            <a:r>
              <a:rPr lang="it-IT" altLang="en-US" dirty="0" smtClean="0">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rPr>
              <a:t> collaborative </a:t>
            </a:r>
            <a:r>
              <a:rPr lang="it-IT" altLang="en-US" dirty="0" err="1" smtClean="0">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rPr>
              <a:t>projects</a:t>
            </a:r>
            <a:r>
              <a:rPr lang="it-IT" altLang="en-US" dirty="0" smtClean="0">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rPr>
              <a:t> and business </a:t>
            </a:r>
            <a:r>
              <a:rPr lang="it-IT" altLang="en-US" dirty="0" err="1" smtClean="0">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rPr>
              <a:t>ideas</a:t>
            </a:r>
            <a:r>
              <a:rPr lang="it-IT" altLang="en-US" dirty="0" smtClean="0">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rPr>
              <a:t> (public-private partnership)</a:t>
            </a:r>
          </a:p>
          <a:p>
            <a:pPr marL="285750" indent="-285750" defTabSz="685783" eaLnBrk="0" hangingPunct="0">
              <a:buFont typeface="Arial"/>
              <a:buChar char="•"/>
            </a:pPr>
            <a:r>
              <a:rPr lang="it-IT" altLang="en-US" dirty="0" err="1">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rPr>
              <a:t>E</a:t>
            </a:r>
            <a:r>
              <a:rPr lang="it-IT" altLang="en-US" dirty="0" err="1" smtClean="0">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rPr>
              <a:t>ducation</a:t>
            </a:r>
            <a:endParaRPr lang="it-IT" altLang="en-US" dirty="0" smtClean="0">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endParaRPr>
          </a:p>
          <a:p>
            <a:pPr marL="285750" indent="-285750" defTabSz="685783" eaLnBrk="0" hangingPunct="0">
              <a:buFont typeface="Arial"/>
              <a:buChar char="•"/>
            </a:pPr>
            <a:endParaRPr lang="it-IT" altLang="en-US" dirty="0">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endParaRPr>
          </a:p>
        </p:txBody>
      </p:sp>
    </p:spTree>
    <p:extLst>
      <p:ext uri="{BB962C8B-B14F-4D97-AF65-F5344CB8AC3E}">
        <p14:creationId xmlns:p14="http://schemas.microsoft.com/office/powerpoint/2010/main" val="2984348487"/>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Plastica in mare per anno.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617594"/>
            <a:ext cx="6192688" cy="4033478"/>
          </a:xfrm>
          <a:prstGeom prst="rect">
            <a:avLst/>
          </a:prstGeom>
        </p:spPr>
      </p:pic>
      <p:pic>
        <p:nvPicPr>
          <p:cNvPr id="5" name="Immagine 4" descr="WO-AV462_OCEANS_G_201502121309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555526"/>
            <a:ext cx="7844807" cy="4104456"/>
          </a:xfrm>
          <a:prstGeom prst="rect">
            <a:avLst/>
          </a:prstGeom>
        </p:spPr>
      </p:pic>
      <p:sp>
        <p:nvSpPr>
          <p:cNvPr id="6" name="Titolo 1"/>
          <p:cNvSpPr txBox="1">
            <a:spLocks/>
          </p:cNvSpPr>
          <p:nvPr/>
        </p:nvSpPr>
        <p:spPr bwMode="auto">
          <a:xfrm>
            <a:off x="179512" y="123478"/>
            <a:ext cx="8784976"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685783" eaLnBrk="0" hangingPunct="0"/>
            <a:r>
              <a:rPr lang="it-IT" sz="2400" b="1" dirty="0" smtClean="0">
                <a:solidFill>
                  <a:srgbClr val="002060"/>
                </a:solidFill>
                <a:latin typeface="Calibri"/>
                <a:ea typeface="Cambria" panose="02040503050406030204" pitchFamily="18" charset="0"/>
                <a:cs typeface="Calibri"/>
              </a:rPr>
              <a:t>90</a:t>
            </a:r>
            <a:r>
              <a:rPr lang="it-IT" sz="2400" b="1" dirty="0" smtClean="0">
                <a:solidFill>
                  <a:srgbClr val="002060"/>
                </a:solidFill>
                <a:latin typeface="Calibri"/>
                <a:ea typeface="Cambria" panose="02040503050406030204" pitchFamily="18" charset="0"/>
                <a:cs typeface="Calibri"/>
              </a:rPr>
              <a:t>% </a:t>
            </a:r>
            <a:r>
              <a:rPr lang="it-IT" sz="2400" b="1" dirty="0" smtClean="0">
                <a:solidFill>
                  <a:srgbClr val="002060"/>
                </a:solidFill>
                <a:latin typeface="Calibri"/>
                <a:ea typeface="Cambria" panose="02040503050406030204" pitchFamily="18" charset="0"/>
                <a:cs typeface="Calibri"/>
              </a:rPr>
              <a:t>of </a:t>
            </a:r>
            <a:r>
              <a:rPr lang="it-IT" sz="2400" b="1" dirty="0" err="1" smtClean="0">
                <a:solidFill>
                  <a:srgbClr val="002060"/>
                </a:solidFill>
                <a:latin typeface="Calibri"/>
                <a:ea typeface="Cambria" panose="02040503050406030204" pitchFamily="18" charset="0"/>
                <a:cs typeface="Calibri"/>
              </a:rPr>
              <a:t>plastics</a:t>
            </a:r>
            <a:r>
              <a:rPr lang="it-IT" sz="2400" b="1" dirty="0" smtClean="0">
                <a:solidFill>
                  <a:srgbClr val="002060"/>
                </a:solidFill>
                <a:latin typeface="Calibri"/>
                <a:ea typeface="Cambria" panose="02040503050406030204" pitchFamily="18" charset="0"/>
                <a:cs typeface="Calibri"/>
              </a:rPr>
              <a:t> </a:t>
            </a:r>
            <a:r>
              <a:rPr lang="it-IT" sz="2400" b="1" dirty="0" err="1" smtClean="0">
                <a:solidFill>
                  <a:srgbClr val="002060"/>
                </a:solidFill>
                <a:latin typeface="Calibri"/>
                <a:ea typeface="Cambria" panose="02040503050406030204" pitchFamily="18" charset="0"/>
                <a:cs typeface="Calibri"/>
              </a:rPr>
              <a:t>comes</a:t>
            </a:r>
            <a:r>
              <a:rPr lang="it-IT" sz="2400" b="1" dirty="0" smtClean="0">
                <a:solidFill>
                  <a:srgbClr val="002060"/>
                </a:solidFill>
                <a:latin typeface="Calibri"/>
                <a:ea typeface="Cambria" panose="02040503050406030204" pitchFamily="18" charset="0"/>
                <a:cs typeface="Calibri"/>
              </a:rPr>
              <a:t> from </a:t>
            </a:r>
            <a:r>
              <a:rPr lang="it-IT" sz="2400" b="1" dirty="0" smtClean="0">
                <a:solidFill>
                  <a:srgbClr val="002060"/>
                </a:solidFill>
                <a:latin typeface="Calibri"/>
                <a:ea typeface="Cambria" panose="02040503050406030204" pitchFamily="18" charset="0"/>
                <a:cs typeface="Calibri"/>
              </a:rPr>
              <a:t>10 </a:t>
            </a:r>
            <a:r>
              <a:rPr lang="it-IT" sz="2400" b="1" dirty="0" err="1" smtClean="0">
                <a:solidFill>
                  <a:srgbClr val="002060"/>
                </a:solidFill>
                <a:latin typeface="Calibri"/>
                <a:ea typeface="Cambria" panose="02040503050406030204" pitchFamily="18" charset="0"/>
                <a:cs typeface="Calibri"/>
              </a:rPr>
              <a:t>main</a:t>
            </a:r>
            <a:r>
              <a:rPr lang="it-IT" sz="2400" b="1" dirty="0" smtClean="0">
                <a:solidFill>
                  <a:srgbClr val="002060"/>
                </a:solidFill>
                <a:latin typeface="Calibri"/>
                <a:ea typeface="Cambria" panose="02040503050406030204" pitchFamily="18" charset="0"/>
                <a:cs typeface="Calibri"/>
              </a:rPr>
              <a:t> </a:t>
            </a:r>
            <a:r>
              <a:rPr lang="it-IT" sz="2400" b="1" dirty="0" err="1" smtClean="0">
                <a:solidFill>
                  <a:srgbClr val="002060"/>
                </a:solidFill>
                <a:latin typeface="Calibri"/>
                <a:ea typeface="Cambria" panose="02040503050406030204" pitchFamily="18" charset="0"/>
                <a:cs typeface="Calibri"/>
              </a:rPr>
              <a:t>rivers</a:t>
            </a:r>
            <a:endParaRPr lang="it-IT" sz="2400" b="1" dirty="0" smtClean="0">
              <a:solidFill>
                <a:srgbClr val="002060"/>
              </a:solidFill>
              <a:latin typeface="Calibri"/>
              <a:ea typeface="Cambria" panose="02040503050406030204" pitchFamily="18" charset="0"/>
              <a:cs typeface="Calibri"/>
            </a:endParaRPr>
          </a:p>
        </p:txBody>
      </p:sp>
    </p:spTree>
    <p:extLst>
      <p:ext uri="{BB962C8B-B14F-4D97-AF65-F5344CB8AC3E}">
        <p14:creationId xmlns:p14="http://schemas.microsoft.com/office/powerpoint/2010/main" val="2023577886"/>
      </p:ext>
    </p:extLst>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Mediterranean plastic trap.tiff">
            <a:extLst>
              <a:ext uri="{FF2B5EF4-FFF2-40B4-BE49-F238E27FC236}">
                <a16:creationId xmlns:a16="http://schemas.microsoft.com/office/drawing/2014/main" xmlns="" id="{E251BA19-D209-064A-A2BF-84300F58B376}"/>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55576" y="314395"/>
            <a:ext cx="7488832" cy="4705627"/>
          </a:xfrm>
          <a:prstGeom prst="rect">
            <a:avLst/>
          </a:prstGeom>
        </p:spPr>
      </p:pic>
      <p:sp>
        <p:nvSpPr>
          <p:cNvPr id="7" name="Titolo 1"/>
          <p:cNvSpPr txBox="1">
            <a:spLocks/>
          </p:cNvSpPr>
          <p:nvPr/>
        </p:nvSpPr>
        <p:spPr>
          <a:xfrm>
            <a:off x="414651" y="-16039"/>
            <a:ext cx="8333331" cy="110251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smtClean="0">
                <a:solidFill>
                  <a:srgbClr val="376092"/>
                </a:solidFill>
              </a:rPr>
              <a:t>The marine litter occurrence in the MED</a:t>
            </a:r>
            <a:r>
              <a:rPr lang="it-IT" sz="2800" dirty="0" smtClean="0">
                <a:solidFill>
                  <a:srgbClr val="376092"/>
                </a:solidFill>
              </a:rPr>
              <a:t/>
            </a:r>
            <a:br>
              <a:rPr lang="it-IT" sz="2800" dirty="0" smtClean="0">
                <a:solidFill>
                  <a:srgbClr val="376092"/>
                </a:solidFill>
              </a:rPr>
            </a:br>
            <a:endParaRPr lang="it-IT" sz="2800" dirty="0">
              <a:solidFill>
                <a:srgbClr val="376092"/>
              </a:solidFill>
            </a:endParaRPr>
          </a:p>
        </p:txBody>
      </p:sp>
    </p:spTree>
    <p:extLst>
      <p:ext uri="{BB962C8B-B14F-4D97-AF65-F5344CB8AC3E}">
        <p14:creationId xmlns:p14="http://schemas.microsoft.com/office/powerpoint/2010/main" val="458324251"/>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alphaModFix amt="57000"/>
          </a:blip>
          <a:stretch>
            <a:fillRect/>
          </a:stretch>
        </p:blipFill>
        <p:spPr>
          <a:xfrm>
            <a:off x="3995936" y="2571750"/>
            <a:ext cx="5004048" cy="2446175"/>
          </a:xfrm>
          <a:prstGeom prst="rect">
            <a:avLst/>
          </a:prstGeom>
        </p:spPr>
      </p:pic>
      <p:sp>
        <p:nvSpPr>
          <p:cNvPr id="3" name="Rettangolo 2"/>
          <p:cNvSpPr/>
          <p:nvPr/>
        </p:nvSpPr>
        <p:spPr>
          <a:xfrm>
            <a:off x="251520" y="915566"/>
            <a:ext cx="8640960" cy="3139321"/>
          </a:xfrm>
          <a:prstGeom prst="rect">
            <a:avLst/>
          </a:prstGeom>
        </p:spPr>
        <p:txBody>
          <a:bodyPr wrap="square">
            <a:spAutoFit/>
          </a:bodyPr>
          <a:lstStyle/>
          <a:p>
            <a:pPr algn="ctr"/>
            <a:endParaRPr lang="it-IT" dirty="0" smtClean="0">
              <a:latin typeface="+mn-lt"/>
            </a:endParaRPr>
          </a:p>
          <a:p>
            <a:r>
              <a:rPr lang="it-IT" dirty="0" smtClean="0">
                <a:latin typeface="+mn-lt"/>
              </a:rPr>
              <a:t>RC are a </a:t>
            </a:r>
            <a:r>
              <a:rPr lang="it-IT" dirty="0" err="1" smtClean="0">
                <a:latin typeface="+mn-lt"/>
              </a:rPr>
              <a:t>form</a:t>
            </a:r>
            <a:r>
              <a:rPr lang="it-IT" dirty="0" smtClean="0">
                <a:latin typeface="+mn-lt"/>
              </a:rPr>
              <a:t> </a:t>
            </a:r>
            <a:r>
              <a:rPr lang="it-IT" dirty="0">
                <a:latin typeface="+mn-lt"/>
              </a:rPr>
              <a:t>of </a:t>
            </a:r>
            <a:r>
              <a:rPr lang="it-IT" dirty="0" err="1">
                <a:latin typeface="+mn-lt"/>
              </a:rPr>
              <a:t>negotiated</a:t>
            </a:r>
            <a:r>
              <a:rPr lang="it-IT" dirty="0">
                <a:latin typeface="+mn-lt"/>
              </a:rPr>
              <a:t> </a:t>
            </a:r>
            <a:r>
              <a:rPr lang="it-IT" dirty="0" smtClean="0">
                <a:latin typeface="+mn-lt"/>
              </a:rPr>
              <a:t>planning </a:t>
            </a:r>
            <a:r>
              <a:rPr lang="it-IT" dirty="0" err="1" smtClean="0">
                <a:latin typeface="+mn-lt"/>
              </a:rPr>
              <a:t>that</a:t>
            </a:r>
            <a:r>
              <a:rPr lang="it-IT" dirty="0" smtClean="0">
                <a:latin typeface="+mn-lt"/>
              </a:rPr>
              <a:t>:</a:t>
            </a:r>
          </a:p>
          <a:p>
            <a:endParaRPr lang="it-IT" dirty="0" smtClean="0">
              <a:latin typeface="+mn-lt"/>
            </a:endParaRPr>
          </a:p>
          <a:p>
            <a:pPr marL="285750" indent="-285750">
              <a:buFontTx/>
              <a:buChar char="-"/>
            </a:pPr>
            <a:r>
              <a:rPr lang="it-IT" dirty="0" err="1" smtClean="0">
                <a:latin typeface="+mn-lt"/>
              </a:rPr>
              <a:t>helps</a:t>
            </a:r>
            <a:r>
              <a:rPr lang="it-IT" dirty="0" smtClean="0">
                <a:latin typeface="+mn-lt"/>
              </a:rPr>
              <a:t> </a:t>
            </a:r>
            <a:r>
              <a:rPr lang="it-IT" dirty="0">
                <a:latin typeface="+mn-lt"/>
              </a:rPr>
              <a:t>to involve social </a:t>
            </a:r>
            <a:r>
              <a:rPr lang="it-IT" dirty="0" err="1">
                <a:latin typeface="+mn-lt"/>
              </a:rPr>
              <a:t>actors</a:t>
            </a:r>
            <a:r>
              <a:rPr lang="it-IT" dirty="0">
                <a:latin typeface="+mn-lt"/>
              </a:rPr>
              <a:t> </a:t>
            </a:r>
            <a:endParaRPr lang="it-IT" dirty="0" smtClean="0">
              <a:latin typeface="+mn-lt"/>
            </a:endParaRPr>
          </a:p>
          <a:p>
            <a:pPr marL="285750" indent="-285750">
              <a:buFontTx/>
              <a:buChar char="-"/>
            </a:pPr>
            <a:r>
              <a:rPr lang="it-IT" dirty="0" err="1" smtClean="0">
                <a:latin typeface="+mn-lt"/>
              </a:rPr>
              <a:t>improve</a:t>
            </a:r>
            <a:r>
              <a:rPr lang="it-IT" dirty="0" smtClean="0">
                <a:latin typeface="+mn-lt"/>
              </a:rPr>
              <a:t> </a:t>
            </a:r>
            <a:r>
              <a:rPr lang="it-IT" dirty="0" err="1">
                <a:latin typeface="+mn-lt"/>
              </a:rPr>
              <a:t>people’s</a:t>
            </a:r>
            <a:r>
              <a:rPr lang="it-IT" dirty="0">
                <a:latin typeface="+mn-lt"/>
              </a:rPr>
              <a:t> </a:t>
            </a:r>
            <a:r>
              <a:rPr lang="it-IT" dirty="0" err="1">
                <a:latin typeface="+mn-lt"/>
              </a:rPr>
              <a:t>knowledge</a:t>
            </a:r>
            <a:r>
              <a:rPr lang="it-IT" dirty="0">
                <a:latin typeface="+mn-lt"/>
              </a:rPr>
              <a:t> of </a:t>
            </a:r>
            <a:r>
              <a:rPr lang="it-IT" dirty="0" err="1">
                <a:latin typeface="+mn-lt"/>
              </a:rPr>
              <a:t>current</a:t>
            </a:r>
            <a:r>
              <a:rPr lang="it-IT" dirty="0">
                <a:latin typeface="+mn-lt"/>
              </a:rPr>
              <a:t> </a:t>
            </a:r>
            <a:r>
              <a:rPr lang="it-IT" dirty="0" err="1">
                <a:latin typeface="+mn-lt"/>
              </a:rPr>
              <a:t>territorial</a:t>
            </a:r>
            <a:r>
              <a:rPr lang="it-IT" dirty="0">
                <a:latin typeface="+mn-lt"/>
              </a:rPr>
              <a:t> </a:t>
            </a:r>
            <a:r>
              <a:rPr lang="it-IT" dirty="0" err="1">
                <a:latin typeface="+mn-lt"/>
              </a:rPr>
              <a:t>conditions</a:t>
            </a:r>
            <a:r>
              <a:rPr lang="it-IT" dirty="0">
                <a:latin typeface="+mn-lt"/>
              </a:rPr>
              <a:t> and the </a:t>
            </a:r>
            <a:r>
              <a:rPr lang="it-IT" dirty="0" err="1">
                <a:latin typeface="+mn-lt"/>
              </a:rPr>
              <a:t>effects</a:t>
            </a:r>
            <a:r>
              <a:rPr lang="it-IT" dirty="0">
                <a:latin typeface="+mn-lt"/>
              </a:rPr>
              <a:t> of human </a:t>
            </a:r>
            <a:r>
              <a:rPr lang="it-IT" dirty="0" err="1">
                <a:latin typeface="+mn-lt"/>
              </a:rPr>
              <a:t>activities</a:t>
            </a:r>
            <a:r>
              <a:rPr lang="it-IT" dirty="0">
                <a:latin typeface="+mn-lt"/>
              </a:rPr>
              <a:t>; </a:t>
            </a:r>
            <a:endParaRPr lang="it-IT" dirty="0" smtClean="0">
              <a:latin typeface="+mn-lt"/>
            </a:endParaRPr>
          </a:p>
          <a:p>
            <a:pPr marL="285750" indent="-285750">
              <a:buFontTx/>
              <a:buChar char="-"/>
            </a:pPr>
            <a:r>
              <a:rPr lang="it-IT" dirty="0" err="1" smtClean="0">
                <a:latin typeface="+mn-lt"/>
              </a:rPr>
              <a:t>increase</a:t>
            </a:r>
            <a:r>
              <a:rPr lang="it-IT" dirty="0" smtClean="0">
                <a:latin typeface="+mn-lt"/>
              </a:rPr>
              <a:t> </a:t>
            </a:r>
            <a:r>
              <a:rPr lang="it-IT" dirty="0">
                <a:latin typeface="+mn-lt"/>
              </a:rPr>
              <a:t>social </a:t>
            </a:r>
            <a:r>
              <a:rPr lang="it-IT" dirty="0" err="1">
                <a:latin typeface="+mn-lt"/>
              </a:rPr>
              <a:t>awareness</a:t>
            </a:r>
            <a:r>
              <a:rPr lang="it-IT" dirty="0">
                <a:latin typeface="+mn-lt"/>
              </a:rPr>
              <a:t>; </a:t>
            </a:r>
            <a:endParaRPr lang="it-IT" dirty="0" smtClean="0">
              <a:latin typeface="+mn-lt"/>
            </a:endParaRPr>
          </a:p>
          <a:p>
            <a:pPr marL="285750" indent="-285750">
              <a:buFontTx/>
              <a:buChar char="-"/>
            </a:pPr>
            <a:r>
              <a:rPr lang="it-IT" dirty="0" smtClean="0">
                <a:latin typeface="+mn-lt"/>
              </a:rPr>
              <a:t>include </a:t>
            </a:r>
            <a:r>
              <a:rPr lang="it-IT" dirty="0">
                <a:latin typeface="+mn-lt"/>
              </a:rPr>
              <a:t>society in the </a:t>
            </a:r>
            <a:r>
              <a:rPr lang="it-IT" dirty="0" err="1">
                <a:latin typeface="+mn-lt"/>
              </a:rPr>
              <a:t>identification</a:t>
            </a:r>
            <a:r>
              <a:rPr lang="it-IT" dirty="0">
                <a:latin typeface="+mn-lt"/>
              </a:rPr>
              <a:t> and </a:t>
            </a:r>
            <a:r>
              <a:rPr lang="it-IT" dirty="0" err="1">
                <a:latin typeface="+mn-lt"/>
              </a:rPr>
              <a:t>implementation</a:t>
            </a:r>
            <a:r>
              <a:rPr lang="it-IT" dirty="0">
                <a:latin typeface="+mn-lt"/>
              </a:rPr>
              <a:t> of </a:t>
            </a:r>
            <a:r>
              <a:rPr lang="it-IT" dirty="0" err="1">
                <a:latin typeface="+mn-lt"/>
              </a:rPr>
              <a:t>solutions</a:t>
            </a:r>
            <a:r>
              <a:rPr lang="it-IT" dirty="0">
                <a:latin typeface="+mn-lt"/>
              </a:rPr>
              <a:t>; </a:t>
            </a:r>
            <a:endParaRPr lang="it-IT" dirty="0" smtClean="0">
              <a:latin typeface="+mn-lt"/>
            </a:endParaRPr>
          </a:p>
          <a:p>
            <a:pPr marL="285750" indent="-285750">
              <a:buFontTx/>
              <a:buChar char="-"/>
            </a:pPr>
            <a:r>
              <a:rPr lang="it-IT" dirty="0" err="1" smtClean="0">
                <a:latin typeface="+mn-lt"/>
              </a:rPr>
              <a:t>encourage</a:t>
            </a:r>
            <a:r>
              <a:rPr lang="it-IT" dirty="0" smtClean="0">
                <a:latin typeface="+mn-lt"/>
              </a:rPr>
              <a:t> </a:t>
            </a:r>
            <a:r>
              <a:rPr lang="it-IT" dirty="0">
                <a:latin typeface="+mn-lt"/>
              </a:rPr>
              <a:t>innovative </a:t>
            </a:r>
            <a:r>
              <a:rPr lang="it-IT" dirty="0" err="1">
                <a:latin typeface="+mn-lt"/>
              </a:rPr>
              <a:t>changes</a:t>
            </a:r>
            <a:r>
              <a:rPr lang="it-IT" dirty="0">
                <a:latin typeface="+mn-lt"/>
              </a:rPr>
              <a:t> in planning </a:t>
            </a:r>
            <a:r>
              <a:rPr lang="it-IT" dirty="0" err="1">
                <a:latin typeface="+mn-lt"/>
              </a:rPr>
              <a:t>objectives</a:t>
            </a:r>
            <a:r>
              <a:rPr lang="it-IT" dirty="0">
                <a:latin typeface="+mn-lt"/>
              </a:rPr>
              <a:t> and </a:t>
            </a:r>
            <a:r>
              <a:rPr lang="it-IT" dirty="0" err="1">
                <a:latin typeface="+mn-lt"/>
              </a:rPr>
              <a:t>urban</a:t>
            </a:r>
            <a:r>
              <a:rPr lang="it-IT" dirty="0">
                <a:latin typeface="+mn-lt"/>
              </a:rPr>
              <a:t> and </a:t>
            </a:r>
            <a:r>
              <a:rPr lang="it-IT" dirty="0" err="1">
                <a:latin typeface="+mn-lt"/>
              </a:rPr>
              <a:t>architectural</a:t>
            </a:r>
            <a:r>
              <a:rPr lang="it-IT" dirty="0">
                <a:latin typeface="+mn-lt"/>
              </a:rPr>
              <a:t> design, </a:t>
            </a:r>
            <a:r>
              <a:rPr lang="it-IT" dirty="0" err="1">
                <a:latin typeface="+mn-lt"/>
              </a:rPr>
              <a:t>starting</a:t>
            </a:r>
            <a:r>
              <a:rPr lang="it-IT" dirty="0">
                <a:latin typeface="+mn-lt"/>
              </a:rPr>
              <a:t> with the </a:t>
            </a:r>
            <a:r>
              <a:rPr lang="it-IT" dirty="0" err="1">
                <a:latin typeface="+mn-lt"/>
              </a:rPr>
              <a:t>legal</a:t>
            </a:r>
            <a:r>
              <a:rPr lang="it-IT" dirty="0">
                <a:latin typeface="+mn-lt"/>
              </a:rPr>
              <a:t> and planning </a:t>
            </a:r>
            <a:r>
              <a:rPr lang="it-IT" dirty="0" err="1">
                <a:latin typeface="+mn-lt"/>
              </a:rPr>
              <a:t>framework</a:t>
            </a:r>
            <a:r>
              <a:rPr lang="it-IT" dirty="0">
                <a:latin typeface="+mn-lt"/>
              </a:rPr>
              <a:t> of an Action Plan. </a:t>
            </a:r>
          </a:p>
          <a:p>
            <a:r>
              <a:rPr lang="it-IT" dirty="0">
                <a:latin typeface="+mn-lt"/>
              </a:rPr>
              <a:t> </a:t>
            </a:r>
          </a:p>
        </p:txBody>
      </p:sp>
      <p:sp>
        <p:nvSpPr>
          <p:cNvPr id="5" name="Rettangolo 4"/>
          <p:cNvSpPr/>
          <p:nvPr/>
        </p:nvSpPr>
        <p:spPr>
          <a:xfrm>
            <a:off x="467544" y="195486"/>
            <a:ext cx="8352928" cy="861774"/>
          </a:xfrm>
          <a:prstGeom prst="rect">
            <a:avLst/>
          </a:prstGeom>
        </p:spPr>
        <p:txBody>
          <a:bodyPr wrap="square">
            <a:spAutoFit/>
          </a:bodyPr>
          <a:lstStyle/>
          <a:p>
            <a:pPr algn="ctr"/>
            <a:r>
              <a:rPr lang="it-IT" sz="3200" b="1" dirty="0" err="1">
                <a:latin typeface="+mn-lt"/>
              </a:rPr>
              <a:t>Rivers</a:t>
            </a:r>
            <a:r>
              <a:rPr lang="it-IT" sz="3200" b="1" dirty="0">
                <a:latin typeface="+mn-lt"/>
              </a:rPr>
              <a:t> </a:t>
            </a:r>
            <a:r>
              <a:rPr lang="it-IT" sz="3200" b="1" dirty="0" err="1">
                <a:latin typeface="+mn-lt"/>
              </a:rPr>
              <a:t>Contract</a:t>
            </a:r>
            <a:endParaRPr lang="it-IT" sz="3200" dirty="0">
              <a:latin typeface="+mn-lt"/>
            </a:endParaRPr>
          </a:p>
          <a:p>
            <a:pPr algn="ctr"/>
            <a:r>
              <a:rPr lang="it-IT" i="1" dirty="0">
                <a:latin typeface="+mn-lt"/>
              </a:rPr>
              <a:t>Innovative </a:t>
            </a:r>
            <a:r>
              <a:rPr lang="it-IT" i="1" dirty="0" err="1">
                <a:latin typeface="+mn-lt"/>
              </a:rPr>
              <a:t>models</a:t>
            </a:r>
            <a:r>
              <a:rPr lang="it-IT" i="1" dirty="0">
                <a:latin typeface="+mn-lt"/>
              </a:rPr>
              <a:t> of </a:t>
            </a:r>
            <a:r>
              <a:rPr lang="it-IT" i="1" dirty="0" err="1">
                <a:latin typeface="+mn-lt"/>
              </a:rPr>
              <a:t>local</a:t>
            </a:r>
            <a:r>
              <a:rPr lang="it-IT" i="1" dirty="0">
                <a:latin typeface="+mn-lt"/>
              </a:rPr>
              <a:t> </a:t>
            </a:r>
            <a:r>
              <a:rPr lang="it-IT" i="1" dirty="0" err="1">
                <a:latin typeface="+mn-lt"/>
              </a:rPr>
              <a:t>governance</a:t>
            </a:r>
            <a:r>
              <a:rPr lang="it-IT" i="1" dirty="0">
                <a:latin typeface="+mn-lt"/>
              </a:rPr>
              <a:t> for </a:t>
            </a:r>
            <a:r>
              <a:rPr lang="it-IT" i="1" dirty="0" err="1">
                <a:latin typeface="+mn-lt"/>
              </a:rPr>
              <a:t>integrated</a:t>
            </a:r>
            <a:r>
              <a:rPr lang="it-IT" i="1" dirty="0">
                <a:latin typeface="+mn-lt"/>
              </a:rPr>
              <a:t> </a:t>
            </a:r>
            <a:r>
              <a:rPr lang="it-IT" i="1" dirty="0" err="1">
                <a:latin typeface="+mn-lt"/>
              </a:rPr>
              <a:t>basin</a:t>
            </a:r>
            <a:r>
              <a:rPr lang="it-IT" i="1" dirty="0">
                <a:latin typeface="+mn-lt"/>
              </a:rPr>
              <a:t> / sub-</a:t>
            </a:r>
            <a:r>
              <a:rPr lang="it-IT" i="1" dirty="0" err="1">
                <a:latin typeface="+mn-lt"/>
              </a:rPr>
              <a:t>basin</a:t>
            </a:r>
            <a:r>
              <a:rPr lang="it-IT" i="1" dirty="0">
                <a:latin typeface="+mn-lt"/>
              </a:rPr>
              <a:t> management</a:t>
            </a:r>
          </a:p>
        </p:txBody>
      </p:sp>
      <p:sp>
        <p:nvSpPr>
          <p:cNvPr id="6" name="Rettangolo 5"/>
          <p:cNvSpPr/>
          <p:nvPr/>
        </p:nvSpPr>
        <p:spPr>
          <a:xfrm>
            <a:off x="179512" y="4209350"/>
            <a:ext cx="3816424" cy="738664"/>
          </a:xfrm>
          <a:prstGeom prst="rect">
            <a:avLst/>
          </a:prstGeom>
        </p:spPr>
        <p:txBody>
          <a:bodyPr wrap="square">
            <a:spAutoFit/>
          </a:bodyPr>
          <a:lstStyle/>
          <a:p>
            <a:r>
              <a:rPr lang="it-IT" sz="1400" dirty="0" err="1"/>
              <a:t>Starting</a:t>
            </a:r>
            <a:r>
              <a:rPr lang="it-IT" sz="1400" dirty="0"/>
              <a:t> from the ‘80 </a:t>
            </a:r>
            <a:r>
              <a:rPr lang="it-IT" sz="1400" dirty="0" err="1"/>
              <a:t>s</a:t>
            </a:r>
            <a:r>
              <a:rPr lang="it-IT" sz="1400" dirty="0"/>
              <a:t>, RA </a:t>
            </a:r>
            <a:r>
              <a:rPr lang="it-IT" sz="1400" dirty="0" err="1"/>
              <a:t>were</a:t>
            </a:r>
            <a:r>
              <a:rPr lang="it-IT" sz="1400" dirty="0"/>
              <a:t> </a:t>
            </a:r>
            <a:r>
              <a:rPr lang="it-IT" sz="1400" dirty="0" err="1"/>
              <a:t>experimentally</a:t>
            </a:r>
            <a:r>
              <a:rPr lang="it-IT" sz="1400" dirty="0"/>
              <a:t> </a:t>
            </a:r>
            <a:r>
              <a:rPr lang="it-IT" sz="1400" dirty="0" err="1"/>
              <a:t>tested</a:t>
            </a:r>
            <a:r>
              <a:rPr lang="it-IT" sz="1400" dirty="0"/>
              <a:t> in </a:t>
            </a:r>
            <a:r>
              <a:rPr lang="it-IT" sz="1400" dirty="0" err="1"/>
              <a:t>Belgium</a:t>
            </a:r>
            <a:r>
              <a:rPr lang="it-IT" sz="1400" dirty="0"/>
              <a:t> and France and </a:t>
            </a:r>
            <a:r>
              <a:rPr lang="it-IT" sz="1400" dirty="0" err="1"/>
              <a:t>currently</a:t>
            </a:r>
            <a:r>
              <a:rPr lang="it-IT" sz="1400" dirty="0"/>
              <a:t> </a:t>
            </a:r>
            <a:r>
              <a:rPr lang="it-IT" sz="1400" dirty="0" err="1"/>
              <a:t>widespread</a:t>
            </a:r>
            <a:r>
              <a:rPr lang="it-IT" sz="1400" dirty="0"/>
              <a:t> </a:t>
            </a:r>
            <a:r>
              <a:rPr lang="it-IT" sz="1400" dirty="0" err="1"/>
              <a:t>also</a:t>
            </a:r>
            <a:r>
              <a:rPr lang="it-IT" sz="1400" dirty="0"/>
              <a:t> in </a:t>
            </a:r>
            <a:r>
              <a:rPr lang="it-IT" sz="1400" dirty="0" err="1"/>
              <a:t>Italy</a:t>
            </a:r>
            <a:r>
              <a:rPr lang="it-IT" sz="1400" dirty="0"/>
              <a:t>. </a:t>
            </a:r>
            <a:endParaRPr lang="it-IT" sz="1400" dirty="0"/>
          </a:p>
        </p:txBody>
      </p:sp>
    </p:spTree>
    <p:extLst>
      <p:ext uri="{BB962C8B-B14F-4D97-AF65-F5344CB8AC3E}">
        <p14:creationId xmlns:p14="http://schemas.microsoft.com/office/powerpoint/2010/main" val="1883669635"/>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9-11-29 alle 11.14.30.png"/>
          <p:cNvPicPr>
            <a:picLocks noChangeAspect="1"/>
          </p:cNvPicPr>
          <p:nvPr/>
        </p:nvPicPr>
        <p:blipFill>
          <a:blip r:embed="rId2">
            <a:extLst>
              <a:ext uri="{28A0092B-C50C-407E-A947-70E740481C1C}">
                <a14:useLocalDpi xmlns:a14="http://schemas.microsoft.com/office/drawing/2010/main" val="0"/>
              </a:ext>
            </a:extLst>
          </a:blip>
          <a:srcRect l="3789" t="9976" r="12592" b="2708"/>
          <a:stretch>
            <a:fillRect/>
          </a:stretch>
        </p:blipFill>
        <p:spPr bwMode="auto">
          <a:xfrm>
            <a:off x="560604" y="167878"/>
            <a:ext cx="7323764" cy="4780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8974615"/>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499992" y="771550"/>
            <a:ext cx="2867880" cy="2160240"/>
          </a:xfrm>
          <a:prstGeom prst="rect">
            <a:avLst/>
          </a:prstGeom>
        </p:spPr>
      </p:pic>
      <p:pic>
        <p:nvPicPr>
          <p:cNvPr id="3" name="Immagine 2"/>
          <p:cNvPicPr>
            <a:picLocks noChangeAspect="1"/>
          </p:cNvPicPr>
          <p:nvPr/>
        </p:nvPicPr>
        <p:blipFill>
          <a:blip r:embed="rId3"/>
          <a:stretch>
            <a:fillRect/>
          </a:stretch>
        </p:blipFill>
        <p:spPr>
          <a:xfrm>
            <a:off x="6156176" y="2859782"/>
            <a:ext cx="2854249" cy="2132381"/>
          </a:xfrm>
          <a:prstGeom prst="rect">
            <a:avLst/>
          </a:prstGeom>
        </p:spPr>
      </p:pic>
      <p:pic>
        <p:nvPicPr>
          <p:cNvPr id="7" name="Immagine 6"/>
          <p:cNvPicPr>
            <a:picLocks noChangeAspect="1"/>
          </p:cNvPicPr>
          <p:nvPr/>
        </p:nvPicPr>
        <p:blipFill rotWithShape="1">
          <a:blip r:embed="rId4"/>
          <a:srcRect l="38854" t="35708" r="14596" b="5413"/>
          <a:stretch/>
        </p:blipFill>
        <p:spPr>
          <a:xfrm>
            <a:off x="323527" y="1707655"/>
            <a:ext cx="2880321" cy="2816718"/>
          </a:xfrm>
          <a:prstGeom prst="rect">
            <a:avLst/>
          </a:prstGeom>
        </p:spPr>
      </p:pic>
      <p:pic>
        <p:nvPicPr>
          <p:cNvPr id="6" name="Immagine 5"/>
          <p:cNvPicPr>
            <a:picLocks noChangeAspect="1"/>
          </p:cNvPicPr>
          <p:nvPr/>
        </p:nvPicPr>
        <p:blipFill>
          <a:blip r:embed="rId5"/>
          <a:stretch>
            <a:fillRect/>
          </a:stretch>
        </p:blipFill>
        <p:spPr>
          <a:xfrm>
            <a:off x="1987037" y="1707654"/>
            <a:ext cx="2008899" cy="2839244"/>
          </a:xfrm>
          <a:prstGeom prst="rect">
            <a:avLst/>
          </a:prstGeom>
        </p:spPr>
      </p:pic>
      <p:sp>
        <p:nvSpPr>
          <p:cNvPr id="8" name="CasellaDiTesto 7"/>
          <p:cNvSpPr txBox="1"/>
          <p:nvPr/>
        </p:nvSpPr>
        <p:spPr>
          <a:xfrm>
            <a:off x="1357923" y="1357923"/>
            <a:ext cx="1458978" cy="369332"/>
          </a:xfrm>
          <a:prstGeom prst="rect">
            <a:avLst/>
          </a:prstGeom>
          <a:noFill/>
        </p:spPr>
        <p:txBody>
          <a:bodyPr wrap="none" rtlCol="0">
            <a:spAutoFit/>
          </a:bodyPr>
          <a:lstStyle/>
          <a:p>
            <a:r>
              <a:rPr lang="it-IT" dirty="0" err="1" smtClean="0"/>
              <a:t>Tiber</a:t>
            </a:r>
            <a:r>
              <a:rPr lang="it-IT" dirty="0" smtClean="0"/>
              <a:t> - </a:t>
            </a:r>
            <a:r>
              <a:rPr lang="it-IT" dirty="0" err="1" smtClean="0"/>
              <a:t>basin</a:t>
            </a:r>
            <a:endParaRPr lang="it-IT" dirty="0"/>
          </a:p>
        </p:txBody>
      </p:sp>
      <p:sp>
        <p:nvSpPr>
          <p:cNvPr id="10" name="CasellaDiTesto 9"/>
          <p:cNvSpPr txBox="1"/>
          <p:nvPr/>
        </p:nvSpPr>
        <p:spPr>
          <a:xfrm>
            <a:off x="4680982" y="4112846"/>
            <a:ext cx="1403186" cy="369332"/>
          </a:xfrm>
          <a:prstGeom prst="rect">
            <a:avLst/>
          </a:prstGeom>
          <a:noFill/>
        </p:spPr>
        <p:txBody>
          <a:bodyPr wrap="none" rtlCol="0">
            <a:spAutoFit/>
          </a:bodyPr>
          <a:lstStyle/>
          <a:p>
            <a:r>
              <a:rPr lang="it-IT" dirty="0" err="1" smtClean="0"/>
              <a:t>Civil</a:t>
            </a:r>
            <a:r>
              <a:rPr lang="it-IT" dirty="0" smtClean="0"/>
              <a:t> society</a:t>
            </a:r>
            <a:endParaRPr lang="it-IT" dirty="0"/>
          </a:p>
        </p:txBody>
      </p:sp>
      <p:sp>
        <p:nvSpPr>
          <p:cNvPr id="11" name="CasellaDiTesto 10"/>
          <p:cNvSpPr txBox="1"/>
          <p:nvPr/>
        </p:nvSpPr>
        <p:spPr>
          <a:xfrm>
            <a:off x="3321538" y="1201615"/>
            <a:ext cx="1211352" cy="369332"/>
          </a:xfrm>
          <a:prstGeom prst="rect">
            <a:avLst/>
          </a:prstGeom>
          <a:noFill/>
        </p:spPr>
        <p:txBody>
          <a:bodyPr wrap="none" rtlCol="0">
            <a:spAutoFit/>
          </a:bodyPr>
          <a:lstStyle/>
          <a:p>
            <a:r>
              <a:rPr lang="it-IT" dirty="0" err="1" smtClean="0"/>
              <a:t>Education</a:t>
            </a:r>
            <a:endParaRPr lang="it-IT" dirty="0"/>
          </a:p>
        </p:txBody>
      </p:sp>
      <p:sp>
        <p:nvSpPr>
          <p:cNvPr id="12" name="CasellaDiTesto 11"/>
          <p:cNvSpPr txBox="1"/>
          <p:nvPr/>
        </p:nvSpPr>
        <p:spPr>
          <a:xfrm>
            <a:off x="898769" y="400538"/>
            <a:ext cx="1518577" cy="369332"/>
          </a:xfrm>
          <a:prstGeom prst="rect">
            <a:avLst/>
          </a:prstGeom>
          <a:noFill/>
        </p:spPr>
        <p:txBody>
          <a:bodyPr wrap="none" rtlCol="0">
            <a:spAutoFit/>
          </a:bodyPr>
          <a:lstStyle/>
          <a:p>
            <a:r>
              <a:rPr lang="it-IT" dirty="0" smtClean="0"/>
              <a:t>ACTIVITIES:</a:t>
            </a:r>
            <a:endParaRPr lang="it-IT" dirty="0"/>
          </a:p>
        </p:txBody>
      </p:sp>
    </p:spTree>
    <p:extLst>
      <p:ext uri="{BB962C8B-B14F-4D97-AF65-F5344CB8AC3E}">
        <p14:creationId xmlns:p14="http://schemas.microsoft.com/office/powerpoint/2010/main" val="3429333404"/>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p:cNvSpPr>
            <a:spLocks noGrp="1"/>
          </p:cNvSpPr>
          <p:nvPr>
            <p:ph type="ftr" sz="quarter" idx="10"/>
          </p:nvPr>
        </p:nvSpPr>
        <p:spPr/>
        <p:txBody>
          <a:bodyPr/>
          <a:lstStyle/>
          <a:p>
            <a:pPr defTabSz="685783">
              <a:defRPr/>
            </a:pPr>
            <a:r>
              <a:rPr lang="it-IT" smtClean="0">
                <a:cs typeface="+mn-cs"/>
              </a:rPr>
              <a:t>Footnote</a:t>
            </a:r>
          </a:p>
          <a:p>
            <a:pPr>
              <a:defRPr/>
            </a:pPr>
            <a:endParaRPr lang="it-IT">
              <a:cs typeface="+mn-cs"/>
            </a:endParaRPr>
          </a:p>
        </p:txBody>
      </p:sp>
      <p:sp>
        <p:nvSpPr>
          <p:cNvPr id="4" name="Segnaposto numero diapositiva 3"/>
          <p:cNvSpPr>
            <a:spLocks noGrp="1"/>
          </p:cNvSpPr>
          <p:nvPr>
            <p:ph type="sldNum" sz="quarter" idx="11"/>
          </p:nvPr>
        </p:nvSpPr>
        <p:spPr/>
        <p:txBody>
          <a:bodyPr/>
          <a:lstStyle/>
          <a:p>
            <a:pPr defTabSz="685783">
              <a:defRPr/>
            </a:pPr>
            <a:fld id="{FA9E4FA7-6F9A-41AA-BBC8-1F85B202D254}" type="slidenum">
              <a:rPr lang="it-IT" altLang="en-US" smtClean="0">
                <a:ea typeface="MS PGothic" panose="020B0600070205080204" pitchFamily="34" charset="-128"/>
                <a:cs typeface="+mn-cs"/>
              </a:rPr>
              <a:pPr defTabSz="685783">
                <a:defRPr/>
              </a:pPr>
              <a:t>2</a:t>
            </a:fld>
            <a:endParaRPr lang="it-IT" altLang="en-US">
              <a:ea typeface="MS PGothic" panose="020B0600070205080204" pitchFamily="34" charset="-128"/>
              <a:cs typeface="+mn-cs"/>
            </a:endParaRPr>
          </a:p>
        </p:txBody>
      </p:sp>
      <p:pic>
        <p:nvPicPr>
          <p:cNvPr id="5" name="Immagine 4"/>
          <p:cNvPicPr>
            <a:picLocks noChangeAspect="1"/>
          </p:cNvPicPr>
          <p:nvPr/>
        </p:nvPicPr>
        <p:blipFill>
          <a:blip r:embed="rId3"/>
          <a:stretch>
            <a:fillRect/>
          </a:stretch>
        </p:blipFill>
        <p:spPr>
          <a:xfrm>
            <a:off x="1907704" y="175978"/>
            <a:ext cx="6407045" cy="4772036"/>
          </a:xfrm>
          <a:prstGeom prst="rect">
            <a:avLst/>
          </a:prstGeom>
        </p:spPr>
      </p:pic>
      <p:sp>
        <p:nvSpPr>
          <p:cNvPr id="8" name="CasellaDiTesto 7"/>
          <p:cNvSpPr txBox="1"/>
          <p:nvPr/>
        </p:nvSpPr>
        <p:spPr>
          <a:xfrm>
            <a:off x="323528" y="555526"/>
            <a:ext cx="1262635" cy="923330"/>
          </a:xfrm>
          <a:prstGeom prst="rect">
            <a:avLst/>
          </a:prstGeom>
          <a:noFill/>
        </p:spPr>
        <p:txBody>
          <a:bodyPr wrap="none" rtlCol="0">
            <a:spAutoFit/>
          </a:bodyPr>
          <a:lstStyle/>
          <a:p>
            <a:pPr marL="342900" indent="-342900">
              <a:buAutoNum type="arabicPeriod"/>
            </a:pPr>
            <a:r>
              <a:rPr lang="it-IT" dirty="0" smtClean="0"/>
              <a:t>Plastic </a:t>
            </a:r>
          </a:p>
          <a:p>
            <a:r>
              <a:rPr lang="it-IT" dirty="0" smtClean="0"/>
              <a:t>production</a:t>
            </a:r>
          </a:p>
          <a:p>
            <a:endParaRPr lang="it-IT" dirty="0"/>
          </a:p>
        </p:txBody>
      </p:sp>
      <p:sp>
        <p:nvSpPr>
          <p:cNvPr id="9" name="Rettangolo 8"/>
          <p:cNvSpPr/>
          <p:nvPr/>
        </p:nvSpPr>
        <p:spPr>
          <a:xfrm>
            <a:off x="107504" y="4515966"/>
            <a:ext cx="2232248" cy="461665"/>
          </a:xfrm>
          <a:prstGeom prst="rect">
            <a:avLst/>
          </a:prstGeom>
        </p:spPr>
        <p:txBody>
          <a:bodyPr wrap="square">
            <a:spAutoFit/>
          </a:bodyPr>
          <a:lstStyle/>
          <a:p>
            <a:r>
              <a:rPr lang="it-IT" sz="1200" dirty="0" err="1"/>
              <a:t>Plastics</a:t>
            </a:r>
            <a:r>
              <a:rPr lang="it-IT" sz="1200" dirty="0"/>
              <a:t> – the </a:t>
            </a:r>
            <a:r>
              <a:rPr lang="it-IT" sz="1200" dirty="0" err="1" smtClean="0"/>
              <a:t>Facts</a:t>
            </a:r>
            <a:r>
              <a:rPr lang="it-IT" sz="1200" dirty="0"/>
              <a:t> </a:t>
            </a:r>
            <a:r>
              <a:rPr lang="it-IT" sz="1200" dirty="0" smtClean="0"/>
              <a:t>2019; </a:t>
            </a:r>
            <a:r>
              <a:rPr lang="it-IT" sz="1200" dirty="0" err="1" smtClean="0"/>
              <a:t>PlasticsEurope</a:t>
            </a:r>
            <a:endParaRPr lang="it-IT" sz="1200" dirty="0"/>
          </a:p>
        </p:txBody>
      </p:sp>
    </p:spTree>
    <p:extLst>
      <p:ext uri="{BB962C8B-B14F-4D97-AF65-F5344CB8AC3E}">
        <p14:creationId xmlns:p14="http://schemas.microsoft.com/office/powerpoint/2010/main" val="2547225526"/>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_20190524_10284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024" y="1923678"/>
            <a:ext cx="3933056" cy="2949792"/>
          </a:xfrm>
          <a:prstGeom prst="rect">
            <a:avLst/>
          </a:prstGeom>
        </p:spPr>
      </p:pic>
      <p:pic>
        <p:nvPicPr>
          <p:cNvPr id="5" name="Immagine 4" descr="IMG_20190524_15182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267494"/>
            <a:ext cx="3356992" cy="2517744"/>
          </a:xfrm>
          <a:prstGeom prst="rect">
            <a:avLst/>
          </a:prstGeom>
        </p:spPr>
      </p:pic>
      <p:pic>
        <p:nvPicPr>
          <p:cNvPr id="6" name="Immagine 5" descr="IMG_20190524_15271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2283718"/>
            <a:ext cx="3356992" cy="2517744"/>
          </a:xfrm>
          <a:prstGeom prst="rect">
            <a:avLst/>
          </a:prstGeom>
        </p:spPr>
      </p:pic>
      <p:sp>
        <p:nvSpPr>
          <p:cNvPr id="8" name="CasellaDiTesto 7"/>
          <p:cNvSpPr txBox="1"/>
          <p:nvPr/>
        </p:nvSpPr>
        <p:spPr>
          <a:xfrm>
            <a:off x="4067944" y="771550"/>
            <a:ext cx="4431735" cy="1200329"/>
          </a:xfrm>
          <a:prstGeom prst="rect">
            <a:avLst/>
          </a:prstGeom>
          <a:noFill/>
        </p:spPr>
        <p:txBody>
          <a:bodyPr wrap="none" rtlCol="0">
            <a:spAutoFit/>
          </a:bodyPr>
          <a:lstStyle/>
          <a:p>
            <a:pPr algn="ctr"/>
            <a:r>
              <a:rPr lang="it-IT" dirty="0" smtClean="0"/>
              <a:t>Workshop</a:t>
            </a:r>
          </a:p>
          <a:p>
            <a:r>
              <a:rPr lang="it-IT" dirty="0" smtClean="0"/>
              <a:t>“building the 3 </a:t>
            </a:r>
            <a:r>
              <a:rPr lang="it-IT" dirty="0" err="1" smtClean="0"/>
              <a:t>years</a:t>
            </a:r>
            <a:r>
              <a:rPr lang="it-IT" dirty="0" smtClean="0"/>
              <a:t> </a:t>
            </a:r>
            <a:r>
              <a:rPr lang="it-IT" dirty="0" err="1" smtClean="0"/>
              <a:t>action</a:t>
            </a:r>
            <a:r>
              <a:rPr lang="it-IT" dirty="0" smtClean="0"/>
              <a:t> </a:t>
            </a:r>
            <a:r>
              <a:rPr lang="it-IT" dirty="0" err="1" smtClean="0"/>
              <a:t>plan</a:t>
            </a:r>
            <a:r>
              <a:rPr lang="it-IT" dirty="0" smtClean="0"/>
              <a:t> for </a:t>
            </a:r>
            <a:r>
              <a:rPr lang="it-IT" dirty="0" err="1" smtClean="0"/>
              <a:t>Tiber</a:t>
            </a:r>
            <a:r>
              <a:rPr lang="it-IT" dirty="0" smtClean="0"/>
              <a:t>”</a:t>
            </a:r>
          </a:p>
          <a:p>
            <a:r>
              <a:rPr lang="it-IT" dirty="0" err="1" smtClean="0"/>
              <a:t>Participants</a:t>
            </a:r>
            <a:r>
              <a:rPr lang="it-IT" dirty="0" smtClean="0"/>
              <a:t>: </a:t>
            </a:r>
            <a:r>
              <a:rPr lang="it-IT" dirty="0" err="1" smtClean="0"/>
              <a:t>Municipalities</a:t>
            </a:r>
            <a:r>
              <a:rPr lang="it-IT" dirty="0" smtClean="0"/>
              <a:t>/</a:t>
            </a:r>
            <a:r>
              <a:rPr lang="it-IT" dirty="0" err="1"/>
              <a:t>R</a:t>
            </a:r>
            <a:r>
              <a:rPr lang="it-IT" dirty="0" err="1" smtClean="0"/>
              <a:t>egion</a:t>
            </a:r>
            <a:endParaRPr lang="it-IT" dirty="0" smtClean="0"/>
          </a:p>
          <a:p>
            <a:r>
              <a:rPr lang="it-IT" dirty="0" err="1" smtClean="0"/>
              <a:t>Research</a:t>
            </a:r>
            <a:r>
              <a:rPr lang="it-IT" dirty="0" smtClean="0"/>
              <a:t>, </a:t>
            </a:r>
            <a:r>
              <a:rPr lang="it-IT" dirty="0" err="1" smtClean="0"/>
              <a:t>associations</a:t>
            </a:r>
            <a:r>
              <a:rPr lang="it-IT" dirty="0" smtClean="0"/>
              <a:t>, private (?)</a:t>
            </a:r>
            <a:endParaRPr lang="it-IT" dirty="0"/>
          </a:p>
        </p:txBody>
      </p:sp>
      <p:pic>
        <p:nvPicPr>
          <p:cNvPr id="9" name="Immagine 8"/>
          <p:cNvPicPr>
            <a:picLocks noChangeAspect="1"/>
          </p:cNvPicPr>
          <p:nvPr/>
        </p:nvPicPr>
        <p:blipFill>
          <a:blip r:embed="rId5"/>
          <a:stretch>
            <a:fillRect/>
          </a:stretch>
        </p:blipFill>
        <p:spPr>
          <a:xfrm>
            <a:off x="281980" y="4299942"/>
            <a:ext cx="1409700" cy="558800"/>
          </a:xfrm>
          <a:prstGeom prst="rect">
            <a:avLst/>
          </a:prstGeom>
        </p:spPr>
      </p:pic>
      <p:pic>
        <p:nvPicPr>
          <p:cNvPr id="15" name="Immagine 14"/>
          <p:cNvPicPr>
            <a:picLocks noChangeAspect="1"/>
          </p:cNvPicPr>
          <p:nvPr/>
        </p:nvPicPr>
        <p:blipFill>
          <a:blip r:embed="rId6"/>
          <a:stretch>
            <a:fillRect/>
          </a:stretch>
        </p:blipFill>
        <p:spPr>
          <a:xfrm>
            <a:off x="6588224" y="195486"/>
            <a:ext cx="2376264" cy="573221"/>
          </a:xfrm>
          <a:prstGeom prst="rect">
            <a:avLst/>
          </a:prstGeom>
        </p:spPr>
      </p:pic>
      <p:sp>
        <p:nvSpPr>
          <p:cNvPr id="16" name="CasellaDiTesto 15"/>
          <p:cNvSpPr txBox="1"/>
          <p:nvPr/>
        </p:nvSpPr>
        <p:spPr>
          <a:xfrm>
            <a:off x="1097103" y="2931790"/>
            <a:ext cx="6280535" cy="646331"/>
          </a:xfrm>
          <a:prstGeom prst="rect">
            <a:avLst/>
          </a:prstGeom>
          <a:solidFill>
            <a:srgbClr val="FFFFFF">
              <a:alpha val="76000"/>
            </a:srgbClr>
          </a:solidFill>
        </p:spPr>
        <p:txBody>
          <a:bodyPr wrap="none" rtlCol="0">
            <a:spAutoFit/>
          </a:bodyPr>
          <a:lstStyle/>
          <a:p>
            <a:pPr algn="ctr"/>
            <a:r>
              <a:rPr lang="it-IT" b="1" dirty="0" smtClean="0">
                <a:solidFill>
                  <a:srgbClr val="FF0000"/>
                </a:solidFill>
              </a:rPr>
              <a:t>PLASTIC </a:t>
            </a:r>
            <a:r>
              <a:rPr lang="it-IT" b="1" dirty="0" err="1" smtClean="0">
                <a:solidFill>
                  <a:srgbClr val="FF0000"/>
                </a:solidFill>
              </a:rPr>
              <a:t>monitoring</a:t>
            </a:r>
            <a:r>
              <a:rPr lang="it-IT" b="1" dirty="0" smtClean="0">
                <a:solidFill>
                  <a:srgbClr val="FF0000"/>
                </a:solidFill>
              </a:rPr>
              <a:t> and </a:t>
            </a:r>
            <a:r>
              <a:rPr lang="it-IT" b="1" dirty="0" err="1" smtClean="0">
                <a:solidFill>
                  <a:srgbClr val="FF0000"/>
                </a:solidFill>
              </a:rPr>
              <a:t>collection</a:t>
            </a:r>
            <a:endParaRPr lang="it-IT" b="1" dirty="0" smtClean="0">
              <a:solidFill>
                <a:srgbClr val="FF0000"/>
              </a:solidFill>
            </a:endParaRPr>
          </a:p>
          <a:p>
            <a:pPr algn="ctr"/>
            <a:r>
              <a:rPr lang="it-IT" b="1" dirty="0" smtClean="0">
                <a:solidFill>
                  <a:srgbClr val="FF0000"/>
                </a:solidFill>
              </a:rPr>
              <a:t>in THE ACTION PLAN with </a:t>
            </a:r>
            <a:r>
              <a:rPr lang="it-IT" b="1" dirty="0" err="1" smtClean="0">
                <a:solidFill>
                  <a:srgbClr val="FF0000"/>
                </a:solidFill>
              </a:rPr>
              <a:t>dedicated</a:t>
            </a:r>
            <a:r>
              <a:rPr lang="it-IT" b="1" dirty="0" smtClean="0">
                <a:solidFill>
                  <a:srgbClr val="FF0000"/>
                </a:solidFill>
              </a:rPr>
              <a:t> </a:t>
            </a:r>
            <a:r>
              <a:rPr lang="it-IT" b="1" dirty="0" err="1" smtClean="0">
                <a:solidFill>
                  <a:srgbClr val="FF0000"/>
                </a:solidFill>
              </a:rPr>
              <a:t>project</a:t>
            </a:r>
            <a:r>
              <a:rPr lang="it-IT" b="1" dirty="0" smtClean="0">
                <a:solidFill>
                  <a:srgbClr val="FF0000"/>
                </a:solidFill>
              </a:rPr>
              <a:t>/</a:t>
            </a:r>
            <a:r>
              <a:rPr lang="it-IT" b="1" dirty="0" err="1" smtClean="0">
                <a:solidFill>
                  <a:srgbClr val="FF0000"/>
                </a:solidFill>
              </a:rPr>
              <a:t>finding</a:t>
            </a:r>
            <a:r>
              <a:rPr lang="it-IT" b="1" dirty="0" smtClean="0">
                <a:solidFill>
                  <a:srgbClr val="FF0000"/>
                </a:solidFill>
              </a:rPr>
              <a:t> </a:t>
            </a:r>
            <a:r>
              <a:rPr lang="it-IT" b="1" dirty="0" err="1" smtClean="0">
                <a:solidFill>
                  <a:srgbClr val="FF0000"/>
                </a:solidFill>
              </a:rPr>
              <a:t>etc</a:t>
            </a:r>
            <a:endParaRPr lang="it-IT" b="1" dirty="0">
              <a:solidFill>
                <a:srgbClr val="FF0000"/>
              </a:solidFill>
            </a:endParaRPr>
          </a:p>
        </p:txBody>
      </p:sp>
    </p:spTree>
    <p:extLst>
      <p:ext uri="{BB962C8B-B14F-4D97-AF65-F5344CB8AC3E}">
        <p14:creationId xmlns:p14="http://schemas.microsoft.com/office/powerpoint/2010/main" val="1786036784"/>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0" y="0"/>
            <a:ext cx="9135879" cy="5143500"/>
          </a:xfrm>
          <a:prstGeom prst="rect">
            <a:avLst/>
          </a:prstGeom>
        </p:spPr>
      </p:pic>
      <p:pic>
        <p:nvPicPr>
          <p:cNvPr id="3" name="Immagine 2"/>
          <p:cNvPicPr>
            <a:picLocks noChangeAspect="1"/>
          </p:cNvPicPr>
          <p:nvPr/>
        </p:nvPicPr>
        <p:blipFill>
          <a:blip r:embed="rId4"/>
          <a:stretch>
            <a:fillRect/>
          </a:stretch>
        </p:blipFill>
        <p:spPr>
          <a:xfrm>
            <a:off x="9400" y="1203598"/>
            <a:ext cx="4501126" cy="504055"/>
          </a:xfrm>
          <a:prstGeom prst="rect">
            <a:avLst/>
          </a:prstGeom>
        </p:spPr>
      </p:pic>
      <p:pic>
        <p:nvPicPr>
          <p:cNvPr id="4" name="Immagine 3"/>
          <p:cNvPicPr>
            <a:picLocks noChangeAspect="1"/>
          </p:cNvPicPr>
          <p:nvPr/>
        </p:nvPicPr>
        <p:blipFill>
          <a:blip r:embed="rId5"/>
          <a:stretch>
            <a:fillRect/>
          </a:stretch>
        </p:blipFill>
        <p:spPr>
          <a:xfrm>
            <a:off x="-16974" y="882"/>
            <a:ext cx="4527500" cy="1212910"/>
          </a:xfrm>
          <a:prstGeom prst="rect">
            <a:avLst/>
          </a:prstGeom>
        </p:spPr>
      </p:pic>
      <p:sp>
        <p:nvSpPr>
          <p:cNvPr id="5" name="CasellaDiTesto 4"/>
          <p:cNvSpPr txBox="1"/>
          <p:nvPr/>
        </p:nvSpPr>
        <p:spPr>
          <a:xfrm>
            <a:off x="3043458" y="843558"/>
            <a:ext cx="1467068" cy="369332"/>
          </a:xfrm>
          <a:prstGeom prst="rect">
            <a:avLst/>
          </a:prstGeom>
          <a:noFill/>
        </p:spPr>
        <p:txBody>
          <a:bodyPr wrap="none" rtlCol="0">
            <a:spAutoFit/>
          </a:bodyPr>
          <a:lstStyle/>
          <a:p>
            <a:r>
              <a:rPr lang="it-IT" dirty="0" smtClean="0">
                <a:solidFill>
                  <a:srgbClr val="FFFFFF"/>
                </a:solidFill>
              </a:rPr>
              <a:t>River TIBER</a:t>
            </a:r>
            <a:endParaRPr lang="it-IT" dirty="0">
              <a:solidFill>
                <a:srgbClr val="FFFFFF"/>
              </a:solidFill>
            </a:endParaRPr>
          </a:p>
        </p:txBody>
      </p:sp>
      <p:sp>
        <p:nvSpPr>
          <p:cNvPr id="6" name="Rettangolo 5"/>
          <p:cNvSpPr/>
          <p:nvPr/>
        </p:nvSpPr>
        <p:spPr>
          <a:xfrm>
            <a:off x="765" y="0"/>
            <a:ext cx="4499992" cy="1707654"/>
          </a:xfrm>
          <a:prstGeom prst="rect">
            <a:avLst/>
          </a:prstGeom>
          <a:no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CasellaDiTesto 6"/>
          <p:cNvSpPr txBox="1"/>
          <p:nvPr/>
        </p:nvSpPr>
        <p:spPr>
          <a:xfrm>
            <a:off x="7236296" y="2211710"/>
            <a:ext cx="1570449" cy="646331"/>
          </a:xfrm>
          <a:prstGeom prst="rect">
            <a:avLst/>
          </a:prstGeom>
          <a:noFill/>
        </p:spPr>
        <p:txBody>
          <a:bodyPr wrap="none" rtlCol="0">
            <a:spAutoFit/>
          </a:bodyPr>
          <a:lstStyle/>
          <a:p>
            <a:r>
              <a:rPr lang="it-IT" dirty="0" smtClean="0">
                <a:solidFill>
                  <a:srgbClr val="FFFFFF"/>
                </a:solidFill>
              </a:rPr>
              <a:t>1 </a:t>
            </a:r>
            <a:r>
              <a:rPr lang="it-IT" dirty="0" err="1">
                <a:solidFill>
                  <a:srgbClr val="FFFFFF"/>
                </a:solidFill>
              </a:rPr>
              <a:t>M</a:t>
            </a:r>
            <a:r>
              <a:rPr lang="it-IT" dirty="0" err="1" smtClean="0">
                <a:solidFill>
                  <a:srgbClr val="FFFFFF"/>
                </a:solidFill>
              </a:rPr>
              <a:t>onth</a:t>
            </a:r>
            <a:r>
              <a:rPr lang="it-IT" dirty="0" smtClean="0">
                <a:solidFill>
                  <a:srgbClr val="FFFFFF"/>
                </a:solidFill>
              </a:rPr>
              <a:t> </a:t>
            </a:r>
          </a:p>
          <a:p>
            <a:r>
              <a:rPr lang="it-IT" dirty="0" smtClean="0">
                <a:solidFill>
                  <a:srgbClr val="FFFFFF"/>
                </a:solidFill>
              </a:rPr>
              <a:t>500kg of </a:t>
            </a:r>
            <a:r>
              <a:rPr lang="it-IT" dirty="0" err="1" smtClean="0">
                <a:solidFill>
                  <a:srgbClr val="FFFFFF"/>
                </a:solidFill>
              </a:rPr>
              <a:t>litter</a:t>
            </a:r>
            <a:endParaRPr lang="it-IT" dirty="0">
              <a:solidFill>
                <a:srgbClr val="FFFFFF"/>
              </a:solidFill>
            </a:endParaRPr>
          </a:p>
        </p:txBody>
      </p:sp>
      <p:sp>
        <p:nvSpPr>
          <p:cNvPr id="8" name="CasellaDiTesto 7"/>
          <p:cNvSpPr txBox="1"/>
          <p:nvPr/>
        </p:nvSpPr>
        <p:spPr>
          <a:xfrm>
            <a:off x="7164288" y="3435846"/>
            <a:ext cx="1660506" cy="923330"/>
          </a:xfrm>
          <a:prstGeom prst="rect">
            <a:avLst/>
          </a:prstGeom>
          <a:solidFill>
            <a:srgbClr val="FFFFFF">
              <a:alpha val="78000"/>
            </a:srgbClr>
          </a:solidFill>
        </p:spPr>
        <p:txBody>
          <a:bodyPr wrap="none" rtlCol="0">
            <a:spAutoFit/>
          </a:bodyPr>
          <a:lstStyle/>
          <a:p>
            <a:r>
              <a:rPr lang="it-IT" dirty="0" smtClean="0">
                <a:solidFill>
                  <a:srgbClr val="FF0000"/>
                </a:solidFill>
              </a:rPr>
              <a:t>Regione Lazio</a:t>
            </a:r>
          </a:p>
          <a:p>
            <a:r>
              <a:rPr lang="it-IT" dirty="0" smtClean="0">
                <a:solidFill>
                  <a:srgbClr val="FF0000"/>
                </a:solidFill>
              </a:rPr>
              <a:t>COREPLA</a:t>
            </a:r>
          </a:p>
          <a:p>
            <a:r>
              <a:rPr lang="it-IT" dirty="0" smtClean="0">
                <a:solidFill>
                  <a:srgbClr val="FF0000"/>
                </a:solidFill>
              </a:rPr>
              <a:t>CASTALIA</a:t>
            </a:r>
            <a:endParaRPr lang="it-IT" dirty="0">
              <a:solidFill>
                <a:srgbClr val="FF0000"/>
              </a:solidFill>
            </a:endParaRPr>
          </a:p>
        </p:txBody>
      </p:sp>
    </p:spTree>
    <p:extLst>
      <p:ext uri="{BB962C8B-B14F-4D97-AF65-F5344CB8AC3E}">
        <p14:creationId xmlns:p14="http://schemas.microsoft.com/office/powerpoint/2010/main" val="1253567568"/>
      </p:ext>
    </p:extLst>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1"/>
          </p:nvPr>
        </p:nvSpPr>
        <p:spPr/>
        <p:txBody>
          <a:bodyPr/>
          <a:lstStyle/>
          <a:p>
            <a:pPr defTabSz="685783">
              <a:defRPr/>
            </a:pPr>
            <a:fld id="{FA9E4FA7-6F9A-41AA-BBC8-1F85B202D254}" type="slidenum">
              <a:rPr lang="it-IT" altLang="en-US" smtClean="0">
                <a:ea typeface="MS PGothic" panose="020B0600070205080204" pitchFamily="34" charset="-128"/>
                <a:cs typeface="+mn-cs"/>
              </a:rPr>
              <a:pPr defTabSz="685783">
                <a:defRPr/>
              </a:pPr>
              <a:t>22</a:t>
            </a:fld>
            <a:endParaRPr lang="it-IT" altLang="en-US">
              <a:ea typeface="MS PGothic" panose="020B0600070205080204" pitchFamily="34" charset="-128"/>
              <a:cs typeface="+mn-cs"/>
            </a:endParaRPr>
          </a:p>
        </p:txBody>
      </p:sp>
      <p:pic>
        <p:nvPicPr>
          <p:cNvPr id="5" name="Immagine 4" descr="1920x1080_Visual_Vide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627534"/>
            <a:ext cx="6858000" cy="3857625"/>
          </a:xfrm>
          <a:prstGeom prst="rect">
            <a:avLst/>
          </a:prstGeom>
        </p:spPr>
      </p:pic>
    </p:spTree>
    <p:extLst>
      <p:ext uri="{BB962C8B-B14F-4D97-AF65-F5344CB8AC3E}">
        <p14:creationId xmlns:p14="http://schemas.microsoft.com/office/powerpoint/2010/main" val="1691435003"/>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p:cNvSpPr>
            <a:spLocks noGrp="1"/>
          </p:cNvSpPr>
          <p:nvPr>
            <p:ph type="ftr" sz="quarter" idx="10"/>
          </p:nvPr>
        </p:nvSpPr>
        <p:spPr/>
        <p:txBody>
          <a:bodyPr/>
          <a:lstStyle/>
          <a:p>
            <a:pPr defTabSz="685783">
              <a:defRPr/>
            </a:pPr>
            <a:r>
              <a:rPr lang="it-IT" smtClean="0">
                <a:cs typeface="+mn-cs"/>
              </a:rPr>
              <a:t>Footnote</a:t>
            </a:r>
          </a:p>
          <a:p>
            <a:pPr>
              <a:defRPr/>
            </a:pPr>
            <a:endParaRPr lang="it-IT">
              <a:cs typeface="+mn-cs"/>
            </a:endParaRPr>
          </a:p>
        </p:txBody>
      </p:sp>
      <p:sp>
        <p:nvSpPr>
          <p:cNvPr id="4" name="Segnaposto numero diapositiva 3"/>
          <p:cNvSpPr>
            <a:spLocks noGrp="1"/>
          </p:cNvSpPr>
          <p:nvPr>
            <p:ph type="sldNum" sz="quarter" idx="11"/>
          </p:nvPr>
        </p:nvSpPr>
        <p:spPr/>
        <p:txBody>
          <a:bodyPr/>
          <a:lstStyle/>
          <a:p>
            <a:pPr defTabSz="685783">
              <a:defRPr/>
            </a:pPr>
            <a:fld id="{FA9E4FA7-6F9A-41AA-BBC8-1F85B202D254}" type="slidenum">
              <a:rPr lang="it-IT" altLang="en-US" smtClean="0">
                <a:ea typeface="MS PGothic" panose="020B0600070205080204" pitchFamily="34" charset="-128"/>
                <a:cs typeface="+mn-cs"/>
              </a:rPr>
              <a:pPr defTabSz="685783">
                <a:defRPr/>
              </a:pPr>
              <a:t>3</a:t>
            </a:fld>
            <a:endParaRPr lang="it-IT" altLang="en-US">
              <a:ea typeface="MS PGothic" panose="020B0600070205080204" pitchFamily="34" charset="-128"/>
              <a:cs typeface="+mn-cs"/>
            </a:endParaRPr>
          </a:p>
        </p:txBody>
      </p:sp>
      <p:pic>
        <p:nvPicPr>
          <p:cNvPr id="6" name="Immagine 5"/>
          <p:cNvPicPr>
            <a:picLocks noChangeAspect="1"/>
          </p:cNvPicPr>
          <p:nvPr/>
        </p:nvPicPr>
        <p:blipFill>
          <a:blip r:embed="rId3"/>
          <a:stretch>
            <a:fillRect/>
          </a:stretch>
        </p:blipFill>
        <p:spPr>
          <a:xfrm>
            <a:off x="2044256" y="174187"/>
            <a:ext cx="6200152" cy="4773827"/>
          </a:xfrm>
          <a:prstGeom prst="rect">
            <a:avLst/>
          </a:prstGeom>
        </p:spPr>
      </p:pic>
      <p:sp>
        <p:nvSpPr>
          <p:cNvPr id="11" name="CasellaDiTesto 10"/>
          <p:cNvSpPr txBox="1"/>
          <p:nvPr/>
        </p:nvSpPr>
        <p:spPr>
          <a:xfrm>
            <a:off x="323528" y="555526"/>
            <a:ext cx="1698940" cy="923330"/>
          </a:xfrm>
          <a:prstGeom prst="rect">
            <a:avLst/>
          </a:prstGeom>
          <a:noFill/>
        </p:spPr>
        <p:txBody>
          <a:bodyPr wrap="none" rtlCol="0">
            <a:spAutoFit/>
          </a:bodyPr>
          <a:lstStyle/>
          <a:p>
            <a:r>
              <a:rPr lang="it-IT" dirty="0" smtClean="0"/>
              <a:t>2. Plastic </a:t>
            </a:r>
          </a:p>
          <a:p>
            <a:r>
              <a:rPr lang="it-IT" dirty="0" smtClean="0"/>
              <a:t>production/use</a:t>
            </a:r>
          </a:p>
          <a:p>
            <a:endParaRPr lang="it-IT" dirty="0"/>
          </a:p>
        </p:txBody>
      </p:sp>
      <p:sp>
        <p:nvSpPr>
          <p:cNvPr id="12" name="Rettangolo 11"/>
          <p:cNvSpPr/>
          <p:nvPr/>
        </p:nvSpPr>
        <p:spPr>
          <a:xfrm>
            <a:off x="107504" y="4515966"/>
            <a:ext cx="2232248" cy="461665"/>
          </a:xfrm>
          <a:prstGeom prst="rect">
            <a:avLst/>
          </a:prstGeom>
        </p:spPr>
        <p:txBody>
          <a:bodyPr wrap="square">
            <a:spAutoFit/>
          </a:bodyPr>
          <a:lstStyle/>
          <a:p>
            <a:r>
              <a:rPr lang="it-IT" sz="1200" dirty="0" err="1"/>
              <a:t>Plastics</a:t>
            </a:r>
            <a:r>
              <a:rPr lang="it-IT" sz="1200" dirty="0"/>
              <a:t> – the </a:t>
            </a:r>
            <a:r>
              <a:rPr lang="it-IT" sz="1200" dirty="0" err="1" smtClean="0"/>
              <a:t>Facts</a:t>
            </a:r>
            <a:r>
              <a:rPr lang="it-IT" sz="1200" dirty="0"/>
              <a:t> </a:t>
            </a:r>
            <a:r>
              <a:rPr lang="it-IT" sz="1200" dirty="0" smtClean="0"/>
              <a:t>2019; </a:t>
            </a:r>
            <a:r>
              <a:rPr lang="it-IT" sz="1200" dirty="0" err="1" smtClean="0"/>
              <a:t>PlasticsEurope</a:t>
            </a:r>
            <a:endParaRPr lang="it-IT" sz="1200" dirty="0"/>
          </a:p>
        </p:txBody>
      </p:sp>
    </p:spTree>
    <p:extLst>
      <p:ext uri="{BB962C8B-B14F-4D97-AF65-F5344CB8AC3E}">
        <p14:creationId xmlns:p14="http://schemas.microsoft.com/office/powerpoint/2010/main" val="2692282876"/>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Geyer et al., 2017_Fig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4288" y="915566"/>
            <a:ext cx="5486249" cy="3373987"/>
          </a:xfrm>
          <a:prstGeom prst="rect">
            <a:avLst/>
          </a:prstGeom>
        </p:spPr>
      </p:pic>
      <p:sp>
        <p:nvSpPr>
          <p:cNvPr id="3" name="Titolo 1"/>
          <p:cNvSpPr txBox="1">
            <a:spLocks/>
          </p:cNvSpPr>
          <p:nvPr/>
        </p:nvSpPr>
        <p:spPr bwMode="auto">
          <a:xfrm>
            <a:off x="1763688" y="123478"/>
            <a:ext cx="6264696"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685783" eaLnBrk="0" hangingPunct="0"/>
            <a:r>
              <a:rPr lang="it-IT" sz="2400" b="1" dirty="0" smtClean="0">
                <a:solidFill>
                  <a:srgbClr val="002060"/>
                </a:solidFill>
                <a:latin typeface="Calibri"/>
                <a:ea typeface="Cambria" panose="02040503050406030204" pitchFamily="18" charset="0"/>
                <a:cs typeface="Calibri"/>
              </a:rPr>
              <a:t>65 </a:t>
            </a:r>
            <a:r>
              <a:rPr lang="it-IT" sz="2400" b="1" dirty="0" err="1" smtClean="0">
                <a:solidFill>
                  <a:srgbClr val="002060"/>
                </a:solidFill>
                <a:latin typeface="Calibri"/>
                <a:ea typeface="Cambria" panose="02040503050406030204" pitchFamily="18" charset="0"/>
                <a:cs typeface="Calibri"/>
              </a:rPr>
              <a:t>years</a:t>
            </a:r>
            <a:r>
              <a:rPr lang="it-IT" sz="2400" b="1" dirty="0" smtClean="0">
                <a:solidFill>
                  <a:srgbClr val="002060"/>
                </a:solidFill>
                <a:latin typeface="Calibri"/>
                <a:ea typeface="Cambria" panose="02040503050406030204" pitchFamily="18" charset="0"/>
                <a:cs typeface="Calibri"/>
              </a:rPr>
              <a:t> of </a:t>
            </a:r>
            <a:r>
              <a:rPr lang="it-IT" sz="2400" b="1" dirty="0" err="1" smtClean="0">
                <a:solidFill>
                  <a:srgbClr val="002060"/>
                </a:solidFill>
                <a:latin typeface="Calibri"/>
                <a:ea typeface="Cambria" panose="02040503050406030204" pitchFamily="18" charset="0"/>
                <a:cs typeface="Calibri"/>
              </a:rPr>
              <a:t>plastics</a:t>
            </a:r>
            <a:r>
              <a:rPr lang="it-IT" sz="2400" b="1" dirty="0" smtClean="0">
                <a:solidFill>
                  <a:srgbClr val="002060"/>
                </a:solidFill>
                <a:latin typeface="Calibri"/>
                <a:ea typeface="Cambria" panose="02040503050406030204" pitchFamily="18" charset="0"/>
                <a:cs typeface="Calibri"/>
              </a:rPr>
              <a:t>: </a:t>
            </a:r>
            <a:r>
              <a:rPr lang="it-IT" sz="2400" b="1" dirty="0" err="1" smtClean="0">
                <a:solidFill>
                  <a:srgbClr val="002060"/>
                </a:solidFill>
                <a:latin typeface="Calibri"/>
                <a:ea typeface="Cambria" panose="02040503050406030204" pitchFamily="18" charset="0"/>
                <a:cs typeface="Calibri"/>
              </a:rPr>
              <a:t>only</a:t>
            </a:r>
            <a:r>
              <a:rPr lang="it-IT" sz="2400" b="1" dirty="0" smtClean="0">
                <a:solidFill>
                  <a:srgbClr val="002060"/>
                </a:solidFill>
                <a:latin typeface="Calibri"/>
                <a:ea typeface="Cambria" panose="02040503050406030204" pitchFamily="18" charset="0"/>
                <a:cs typeface="Calibri"/>
              </a:rPr>
              <a:t> 30% of </a:t>
            </a:r>
            <a:r>
              <a:rPr lang="it-IT" sz="2400" b="1" dirty="0" err="1" smtClean="0">
                <a:solidFill>
                  <a:srgbClr val="002060"/>
                </a:solidFill>
                <a:latin typeface="Calibri"/>
                <a:ea typeface="Cambria" panose="02040503050406030204" pitchFamily="18" charset="0"/>
                <a:cs typeface="Calibri"/>
              </a:rPr>
              <a:t>plastic</a:t>
            </a:r>
            <a:r>
              <a:rPr lang="it-IT" sz="2400" b="1" dirty="0" smtClean="0">
                <a:solidFill>
                  <a:srgbClr val="002060"/>
                </a:solidFill>
                <a:latin typeface="Calibri"/>
                <a:ea typeface="Cambria" panose="02040503050406030204" pitchFamily="18" charset="0"/>
                <a:cs typeface="Calibri"/>
              </a:rPr>
              <a:t> </a:t>
            </a:r>
            <a:r>
              <a:rPr lang="it-IT" sz="2400" b="1" dirty="0" err="1" smtClean="0">
                <a:solidFill>
                  <a:srgbClr val="002060"/>
                </a:solidFill>
                <a:latin typeface="Calibri"/>
                <a:ea typeface="Cambria" panose="02040503050406030204" pitchFamily="18" charset="0"/>
                <a:cs typeface="Calibri"/>
              </a:rPr>
              <a:t>ever</a:t>
            </a:r>
            <a:r>
              <a:rPr lang="it-IT" sz="2400" b="1" dirty="0" smtClean="0">
                <a:solidFill>
                  <a:srgbClr val="002060"/>
                </a:solidFill>
                <a:latin typeface="Calibri"/>
                <a:ea typeface="Cambria" panose="02040503050406030204" pitchFamily="18" charset="0"/>
                <a:cs typeface="Calibri"/>
              </a:rPr>
              <a:t> </a:t>
            </a:r>
            <a:r>
              <a:rPr lang="it-IT" sz="2400" b="1" dirty="0" err="1" smtClean="0">
                <a:solidFill>
                  <a:srgbClr val="002060"/>
                </a:solidFill>
                <a:latin typeface="Calibri"/>
                <a:ea typeface="Cambria" panose="02040503050406030204" pitchFamily="18" charset="0"/>
                <a:cs typeface="Calibri"/>
              </a:rPr>
              <a:t>produced</a:t>
            </a:r>
            <a:r>
              <a:rPr lang="it-IT" sz="2400" b="1" dirty="0" smtClean="0">
                <a:solidFill>
                  <a:srgbClr val="002060"/>
                </a:solidFill>
                <a:latin typeface="Calibri"/>
                <a:ea typeface="Cambria" panose="02040503050406030204" pitchFamily="18" charset="0"/>
                <a:cs typeface="Calibri"/>
              </a:rPr>
              <a:t> </a:t>
            </a:r>
            <a:r>
              <a:rPr lang="it-IT" sz="2400" b="1" dirty="0" err="1" smtClean="0">
                <a:solidFill>
                  <a:srgbClr val="002060"/>
                </a:solidFill>
                <a:latin typeface="Calibri"/>
                <a:ea typeface="Cambria" panose="02040503050406030204" pitchFamily="18" charset="0"/>
                <a:cs typeface="Calibri"/>
              </a:rPr>
              <a:t>is</a:t>
            </a:r>
            <a:r>
              <a:rPr lang="it-IT" sz="2400" b="1" dirty="0" smtClean="0">
                <a:solidFill>
                  <a:srgbClr val="002060"/>
                </a:solidFill>
                <a:latin typeface="Calibri"/>
                <a:ea typeface="Cambria" panose="02040503050406030204" pitchFamily="18" charset="0"/>
                <a:cs typeface="Calibri"/>
              </a:rPr>
              <a:t> </a:t>
            </a:r>
            <a:r>
              <a:rPr lang="it-IT" sz="2400" b="1" dirty="0" err="1" smtClean="0">
                <a:solidFill>
                  <a:srgbClr val="002060"/>
                </a:solidFill>
                <a:latin typeface="Calibri"/>
                <a:ea typeface="Cambria" panose="02040503050406030204" pitchFamily="18" charset="0"/>
                <a:cs typeface="Calibri"/>
              </a:rPr>
              <a:t>currently</a:t>
            </a:r>
            <a:r>
              <a:rPr lang="it-IT" sz="2400" b="1" dirty="0" smtClean="0">
                <a:solidFill>
                  <a:srgbClr val="002060"/>
                </a:solidFill>
                <a:latin typeface="Calibri"/>
                <a:ea typeface="Cambria" panose="02040503050406030204" pitchFamily="18" charset="0"/>
                <a:cs typeface="Calibri"/>
              </a:rPr>
              <a:t> in use </a:t>
            </a:r>
            <a:endParaRPr lang="en-GB" altLang="en-US" sz="2100" b="1" dirty="0">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endParaRPr>
          </a:p>
        </p:txBody>
      </p:sp>
      <p:sp>
        <p:nvSpPr>
          <p:cNvPr id="4" name="CasellaDiTesto 3"/>
          <p:cNvSpPr txBox="1"/>
          <p:nvPr/>
        </p:nvSpPr>
        <p:spPr>
          <a:xfrm>
            <a:off x="5364088" y="4280197"/>
            <a:ext cx="3240360" cy="307777"/>
          </a:xfrm>
          <a:prstGeom prst="rect">
            <a:avLst/>
          </a:prstGeom>
          <a:noFill/>
        </p:spPr>
        <p:txBody>
          <a:bodyPr wrap="square" rtlCol="0">
            <a:spAutoFit/>
          </a:bodyPr>
          <a:lstStyle/>
          <a:p>
            <a:pPr algn="r"/>
            <a:r>
              <a:rPr lang="it-IT" sz="1400" dirty="0" err="1">
                <a:solidFill>
                  <a:srgbClr val="000000"/>
                </a:solidFill>
                <a:latin typeface="Calibri"/>
                <a:cs typeface="Calibri"/>
              </a:rPr>
              <a:t>Geyer</a:t>
            </a:r>
            <a:r>
              <a:rPr lang="it-IT" sz="1400" dirty="0">
                <a:solidFill>
                  <a:srgbClr val="000000"/>
                </a:solidFill>
                <a:latin typeface="Calibri"/>
                <a:cs typeface="Calibri"/>
              </a:rPr>
              <a:t>, </a:t>
            </a:r>
            <a:r>
              <a:rPr lang="it-IT" sz="1400" dirty="0" err="1">
                <a:solidFill>
                  <a:srgbClr val="000000"/>
                </a:solidFill>
                <a:latin typeface="Calibri"/>
                <a:cs typeface="Calibri"/>
              </a:rPr>
              <a:t>Jambeck</a:t>
            </a:r>
            <a:r>
              <a:rPr lang="it-IT" sz="1400" dirty="0">
                <a:solidFill>
                  <a:srgbClr val="000000"/>
                </a:solidFill>
                <a:latin typeface="Calibri"/>
                <a:cs typeface="Calibri"/>
              </a:rPr>
              <a:t>, Law Sci. </a:t>
            </a:r>
            <a:r>
              <a:rPr lang="it-IT" sz="1400" dirty="0" err="1">
                <a:solidFill>
                  <a:srgbClr val="000000"/>
                </a:solidFill>
                <a:latin typeface="Calibri"/>
                <a:cs typeface="Calibri"/>
              </a:rPr>
              <a:t>Adv</a:t>
            </a:r>
            <a:r>
              <a:rPr lang="it-IT" sz="1400" dirty="0">
                <a:solidFill>
                  <a:srgbClr val="000000"/>
                </a:solidFill>
                <a:latin typeface="Calibri"/>
                <a:cs typeface="Calibri"/>
              </a:rPr>
              <a:t>. 2017</a:t>
            </a:r>
          </a:p>
        </p:txBody>
      </p:sp>
      <p:sp>
        <p:nvSpPr>
          <p:cNvPr id="5" name="CasellaDiTesto 4"/>
          <p:cNvSpPr txBox="1"/>
          <p:nvPr/>
        </p:nvSpPr>
        <p:spPr>
          <a:xfrm>
            <a:off x="323528" y="2288942"/>
            <a:ext cx="2592288" cy="1938992"/>
          </a:xfrm>
          <a:prstGeom prst="rect">
            <a:avLst/>
          </a:prstGeom>
          <a:noFill/>
        </p:spPr>
        <p:txBody>
          <a:bodyPr wrap="square" rtlCol="0">
            <a:spAutoFit/>
          </a:bodyPr>
          <a:lstStyle/>
          <a:p>
            <a:pPr algn="r">
              <a:spcAft>
                <a:spcPts val="600"/>
              </a:spcAft>
            </a:pPr>
            <a:r>
              <a:rPr lang="en-GB" sz="2000" dirty="0" smtClean="0">
                <a:latin typeface="Calibri"/>
                <a:cs typeface="Calibri"/>
              </a:rPr>
              <a:t>Global production, use, and fate of polymer resins, synthetic fibres, and additives (1950 to 2015; in million metric tons</a:t>
            </a:r>
            <a:r>
              <a:rPr lang="en-GB" sz="2000" dirty="0" smtClean="0">
                <a:latin typeface="Calibri"/>
                <a:cs typeface="Calibri"/>
              </a:rPr>
              <a:t>)</a:t>
            </a:r>
            <a:endParaRPr lang="en-GB" sz="2000" dirty="0" smtClean="0">
              <a:latin typeface="Calibri"/>
              <a:cs typeface="Calibri"/>
            </a:endParaRPr>
          </a:p>
        </p:txBody>
      </p:sp>
      <p:sp>
        <p:nvSpPr>
          <p:cNvPr id="6" name="CasellaDiTesto 5"/>
          <p:cNvSpPr txBox="1"/>
          <p:nvPr/>
        </p:nvSpPr>
        <p:spPr>
          <a:xfrm>
            <a:off x="539552" y="1131590"/>
            <a:ext cx="1557488" cy="646331"/>
          </a:xfrm>
          <a:prstGeom prst="rect">
            <a:avLst/>
          </a:prstGeom>
          <a:noFill/>
        </p:spPr>
        <p:txBody>
          <a:bodyPr wrap="none" rtlCol="0">
            <a:spAutoFit/>
          </a:bodyPr>
          <a:lstStyle/>
          <a:p>
            <a:r>
              <a:rPr lang="it-IT" dirty="0"/>
              <a:t>3</a:t>
            </a:r>
            <a:r>
              <a:rPr lang="it-IT" dirty="0" smtClean="0"/>
              <a:t>. Plastic use</a:t>
            </a:r>
          </a:p>
          <a:p>
            <a:endParaRPr lang="it-IT" dirty="0"/>
          </a:p>
        </p:txBody>
      </p:sp>
    </p:spTree>
    <p:extLst>
      <p:ext uri="{BB962C8B-B14F-4D97-AF65-F5344CB8AC3E}">
        <p14:creationId xmlns:p14="http://schemas.microsoft.com/office/powerpoint/2010/main" val="4229536991"/>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t="7918"/>
          <a:stretch/>
        </p:blipFill>
        <p:spPr>
          <a:xfrm>
            <a:off x="2195736" y="725911"/>
            <a:ext cx="5328592" cy="4006079"/>
          </a:xfrm>
          <a:prstGeom prst="rect">
            <a:avLst/>
          </a:prstGeom>
        </p:spPr>
      </p:pic>
      <p:sp>
        <p:nvSpPr>
          <p:cNvPr id="3" name="Titolo 1"/>
          <p:cNvSpPr txBox="1">
            <a:spLocks/>
          </p:cNvSpPr>
          <p:nvPr/>
        </p:nvSpPr>
        <p:spPr bwMode="auto">
          <a:xfrm>
            <a:off x="179512" y="195486"/>
            <a:ext cx="8784976"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685783" eaLnBrk="0" hangingPunct="0"/>
            <a:r>
              <a:rPr lang="it-IT" sz="2800" b="1" dirty="0" smtClean="0">
                <a:solidFill>
                  <a:srgbClr val="002060"/>
                </a:solidFill>
                <a:latin typeface="Calibri"/>
                <a:ea typeface="Cambria" panose="02040503050406030204" pitchFamily="18" charset="0"/>
                <a:cs typeface="Calibri"/>
              </a:rPr>
              <a:t>Plastic in the </a:t>
            </a:r>
            <a:r>
              <a:rPr lang="it-IT" sz="2800" b="1" dirty="0">
                <a:solidFill>
                  <a:srgbClr val="002060"/>
                </a:solidFill>
                <a:latin typeface="Calibri"/>
                <a:ea typeface="Cambria" panose="02040503050406030204" pitchFamily="18" charset="0"/>
                <a:cs typeface="Calibri"/>
              </a:rPr>
              <a:t>O</a:t>
            </a:r>
            <a:r>
              <a:rPr lang="it-IT" sz="2800" b="1" dirty="0" smtClean="0">
                <a:solidFill>
                  <a:srgbClr val="002060"/>
                </a:solidFill>
                <a:latin typeface="Calibri"/>
                <a:ea typeface="Cambria" panose="02040503050406030204" pitchFamily="18" charset="0"/>
                <a:cs typeface="Calibri"/>
              </a:rPr>
              <a:t>ceans</a:t>
            </a:r>
            <a:endParaRPr lang="it-IT" sz="2800" b="1" dirty="0">
              <a:solidFill>
                <a:srgbClr val="002060"/>
              </a:solidFill>
              <a:latin typeface="Calibri"/>
              <a:ea typeface="Cambria" panose="02040503050406030204" pitchFamily="18" charset="0"/>
              <a:cs typeface="Calibri"/>
            </a:endParaRPr>
          </a:p>
          <a:p>
            <a:pPr algn="ctr" defTabSz="685783" eaLnBrk="0" hangingPunct="0"/>
            <a:endParaRPr lang="en-GB" altLang="en-US" sz="2800" b="1" dirty="0">
              <a:solidFill>
                <a:srgbClr val="002060"/>
              </a:solidFill>
              <a:effectLst>
                <a:outerShdw blurRad="38100" dist="38100" dir="2700000" algn="tl">
                  <a:srgbClr val="000000">
                    <a:alpha val="43137"/>
                  </a:srgbClr>
                </a:outerShdw>
              </a:effectLst>
              <a:latin typeface="Calibri"/>
              <a:ea typeface="Cambria" panose="02040503050406030204" pitchFamily="18" charset="0"/>
              <a:cs typeface="Calibri"/>
            </a:endParaRPr>
          </a:p>
        </p:txBody>
      </p:sp>
      <p:sp>
        <p:nvSpPr>
          <p:cNvPr id="4" name="CasellaDiTesto 3"/>
          <p:cNvSpPr txBox="1"/>
          <p:nvPr/>
        </p:nvSpPr>
        <p:spPr>
          <a:xfrm>
            <a:off x="251520" y="1059582"/>
            <a:ext cx="2016224" cy="923330"/>
          </a:xfrm>
          <a:prstGeom prst="rect">
            <a:avLst/>
          </a:prstGeom>
          <a:noFill/>
        </p:spPr>
        <p:txBody>
          <a:bodyPr wrap="square" rtlCol="0">
            <a:spAutoFit/>
          </a:bodyPr>
          <a:lstStyle/>
          <a:p>
            <a:r>
              <a:rPr lang="it-IT" dirty="0" smtClean="0"/>
              <a:t>4. Plastic    </a:t>
            </a:r>
            <a:r>
              <a:rPr lang="it-IT" dirty="0" err="1" smtClean="0"/>
              <a:t>accumulation</a:t>
            </a:r>
            <a:endParaRPr lang="it-IT" dirty="0" smtClean="0"/>
          </a:p>
          <a:p>
            <a:endParaRPr lang="it-IT" dirty="0"/>
          </a:p>
        </p:txBody>
      </p:sp>
      <p:sp>
        <p:nvSpPr>
          <p:cNvPr id="5" name="Rettangolo 4"/>
          <p:cNvSpPr/>
          <p:nvPr/>
        </p:nvSpPr>
        <p:spPr>
          <a:xfrm>
            <a:off x="3203848" y="4659982"/>
            <a:ext cx="5166320" cy="276999"/>
          </a:xfrm>
          <a:prstGeom prst="rect">
            <a:avLst/>
          </a:prstGeom>
        </p:spPr>
        <p:txBody>
          <a:bodyPr wrap="square">
            <a:spAutoFit/>
          </a:bodyPr>
          <a:lstStyle/>
          <a:p>
            <a:r>
              <a:rPr lang="it-IT" sz="1200" dirty="0"/>
              <a:t>UNEP and GRID-</a:t>
            </a:r>
            <a:r>
              <a:rPr lang="it-IT" sz="1200" dirty="0" err="1"/>
              <a:t>Arendal</a:t>
            </a:r>
            <a:r>
              <a:rPr lang="it-IT" sz="1200" dirty="0"/>
              <a:t>, 2016. Marine </a:t>
            </a:r>
            <a:r>
              <a:rPr lang="it-IT" sz="1200" dirty="0" err="1"/>
              <a:t>Litter</a:t>
            </a:r>
            <a:r>
              <a:rPr lang="it-IT" sz="1200" dirty="0"/>
              <a:t> Vital Graphics</a:t>
            </a:r>
            <a:r>
              <a:rPr lang="it-IT" sz="1200" dirty="0" smtClean="0"/>
              <a:t>.</a:t>
            </a:r>
            <a:endParaRPr lang="it-IT" sz="1200" dirty="0"/>
          </a:p>
        </p:txBody>
      </p:sp>
    </p:spTree>
    <p:extLst>
      <p:ext uri="{BB962C8B-B14F-4D97-AF65-F5344CB8AC3E}">
        <p14:creationId xmlns:p14="http://schemas.microsoft.com/office/powerpoint/2010/main" val="2181047442"/>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25600" y="690250"/>
            <a:ext cx="1134032" cy="369332"/>
          </a:xfrm>
          <a:prstGeom prst="rect">
            <a:avLst/>
          </a:prstGeom>
          <a:noFill/>
        </p:spPr>
        <p:txBody>
          <a:bodyPr wrap="none" rtlCol="0">
            <a:spAutoFit/>
          </a:bodyPr>
          <a:lstStyle/>
          <a:p>
            <a:r>
              <a:rPr lang="it-IT" dirty="0" smtClean="0"/>
              <a:t>5. Impact</a:t>
            </a:r>
            <a:endParaRPr lang="it-IT" dirty="0"/>
          </a:p>
        </p:txBody>
      </p:sp>
      <p:pic>
        <p:nvPicPr>
          <p:cNvPr id="4" name="Immagine 3" descr="Schermata 2020-01-19 alle 22.56.07.png"/>
          <p:cNvPicPr>
            <a:picLocks noChangeAspect="1"/>
          </p:cNvPicPr>
          <p:nvPr/>
        </p:nvPicPr>
        <p:blipFill rotWithShape="1">
          <a:blip r:embed="rId2">
            <a:extLst>
              <a:ext uri="{28A0092B-C50C-407E-A947-70E740481C1C}">
                <a14:useLocalDpi xmlns:a14="http://schemas.microsoft.com/office/drawing/2010/main" val="0"/>
              </a:ext>
            </a:extLst>
          </a:blip>
          <a:srcRect t="13332" b="12099"/>
          <a:stretch/>
        </p:blipFill>
        <p:spPr>
          <a:xfrm>
            <a:off x="457200" y="1040606"/>
            <a:ext cx="8229600" cy="3835400"/>
          </a:xfrm>
          <a:prstGeom prst="rect">
            <a:avLst/>
          </a:prstGeom>
        </p:spPr>
      </p:pic>
      <p:sp>
        <p:nvSpPr>
          <p:cNvPr id="3" name="CasellaDiTesto 2"/>
          <p:cNvSpPr txBox="1"/>
          <p:nvPr/>
        </p:nvSpPr>
        <p:spPr>
          <a:xfrm>
            <a:off x="442085" y="1419622"/>
            <a:ext cx="2545739" cy="1200329"/>
          </a:xfrm>
          <a:prstGeom prst="rect">
            <a:avLst/>
          </a:prstGeom>
          <a:noFill/>
        </p:spPr>
        <p:txBody>
          <a:bodyPr wrap="none" rtlCol="0">
            <a:spAutoFit/>
          </a:bodyPr>
          <a:lstStyle/>
          <a:p>
            <a:r>
              <a:rPr lang="it-IT" dirty="0" err="1" smtClean="0">
                <a:solidFill>
                  <a:schemeClr val="bg1"/>
                </a:solidFill>
              </a:rPr>
              <a:t>Ghost</a:t>
            </a:r>
            <a:r>
              <a:rPr lang="it-IT" dirty="0" smtClean="0">
                <a:solidFill>
                  <a:schemeClr val="bg1"/>
                </a:solidFill>
              </a:rPr>
              <a:t> </a:t>
            </a:r>
            <a:r>
              <a:rPr lang="it-IT" dirty="0" err="1" smtClean="0">
                <a:solidFill>
                  <a:schemeClr val="bg1"/>
                </a:solidFill>
              </a:rPr>
              <a:t>fishing</a:t>
            </a:r>
            <a:r>
              <a:rPr lang="it-IT" dirty="0" smtClean="0">
                <a:solidFill>
                  <a:schemeClr val="bg1"/>
                </a:solidFill>
              </a:rPr>
              <a:t>: </a:t>
            </a:r>
          </a:p>
          <a:p>
            <a:r>
              <a:rPr lang="it-IT" dirty="0" smtClean="0">
                <a:solidFill>
                  <a:schemeClr val="bg1"/>
                </a:solidFill>
              </a:rPr>
              <a:t>100.000 </a:t>
            </a:r>
            <a:r>
              <a:rPr lang="it-IT" dirty="0" err="1" smtClean="0">
                <a:solidFill>
                  <a:schemeClr val="bg1"/>
                </a:solidFill>
              </a:rPr>
              <a:t>Mammals</a:t>
            </a:r>
            <a:endParaRPr lang="it-IT" dirty="0" smtClean="0">
              <a:solidFill>
                <a:schemeClr val="bg1"/>
              </a:solidFill>
            </a:endParaRPr>
          </a:p>
          <a:p>
            <a:r>
              <a:rPr lang="it-IT" dirty="0" smtClean="0">
                <a:solidFill>
                  <a:schemeClr val="bg1"/>
                </a:solidFill>
              </a:rPr>
              <a:t>1.000.000 Marine </a:t>
            </a:r>
            <a:r>
              <a:rPr lang="it-IT" dirty="0" err="1" smtClean="0">
                <a:solidFill>
                  <a:schemeClr val="bg1"/>
                </a:solidFill>
              </a:rPr>
              <a:t>birds</a:t>
            </a:r>
            <a:endParaRPr lang="it-IT" dirty="0" smtClean="0">
              <a:solidFill>
                <a:schemeClr val="bg1"/>
              </a:solidFill>
            </a:endParaRPr>
          </a:p>
          <a:p>
            <a:r>
              <a:rPr lang="it-IT" dirty="0" err="1" smtClean="0">
                <a:solidFill>
                  <a:schemeClr val="bg1"/>
                </a:solidFill>
              </a:rPr>
              <a:t>Every</a:t>
            </a:r>
            <a:r>
              <a:rPr lang="it-IT" dirty="0" smtClean="0">
                <a:solidFill>
                  <a:schemeClr val="bg1"/>
                </a:solidFill>
              </a:rPr>
              <a:t> </a:t>
            </a:r>
            <a:r>
              <a:rPr lang="it-IT" dirty="0" err="1" smtClean="0">
                <a:solidFill>
                  <a:schemeClr val="bg1"/>
                </a:solidFill>
              </a:rPr>
              <a:t>year</a:t>
            </a:r>
            <a:endParaRPr lang="it-IT" dirty="0">
              <a:solidFill>
                <a:schemeClr val="bg1"/>
              </a:solidFill>
            </a:endParaRPr>
          </a:p>
        </p:txBody>
      </p:sp>
      <p:sp>
        <p:nvSpPr>
          <p:cNvPr id="5" name="CasellaDiTesto 4"/>
          <p:cNvSpPr txBox="1"/>
          <p:nvPr/>
        </p:nvSpPr>
        <p:spPr>
          <a:xfrm>
            <a:off x="1187624" y="195486"/>
            <a:ext cx="7200800" cy="830997"/>
          </a:xfrm>
          <a:prstGeom prst="rect">
            <a:avLst/>
          </a:prstGeom>
          <a:noFill/>
        </p:spPr>
        <p:txBody>
          <a:bodyPr wrap="square" rtlCol="0">
            <a:spAutoFit/>
          </a:bodyPr>
          <a:lstStyle/>
          <a:p>
            <a:pPr algn="ctr"/>
            <a:r>
              <a:rPr lang="it-IT" sz="2400" b="1" dirty="0" smtClean="0">
                <a:latin typeface="+mj-lt"/>
              </a:rPr>
              <a:t>The IMPACT: </a:t>
            </a:r>
            <a:r>
              <a:rPr lang="it-IT" sz="2400" b="1" dirty="0" err="1" smtClean="0">
                <a:latin typeface="+mj-lt"/>
              </a:rPr>
              <a:t>Ecological</a:t>
            </a:r>
            <a:r>
              <a:rPr lang="it-IT" sz="2400" b="1" dirty="0" smtClean="0">
                <a:latin typeface="+mj-lt"/>
              </a:rPr>
              <a:t> Impact, </a:t>
            </a:r>
            <a:r>
              <a:rPr lang="it-IT" sz="2400" b="1" dirty="0" err="1" smtClean="0">
                <a:latin typeface="+mj-lt"/>
              </a:rPr>
              <a:t>Bioaccumulation</a:t>
            </a:r>
            <a:r>
              <a:rPr lang="it-IT" sz="2400" b="1" dirty="0" smtClean="0">
                <a:latin typeface="+mj-lt"/>
              </a:rPr>
              <a:t>, </a:t>
            </a:r>
            <a:r>
              <a:rPr lang="it-IT" sz="2400" b="1" dirty="0" err="1" smtClean="0">
                <a:latin typeface="+mj-lt"/>
              </a:rPr>
              <a:t>Ingestion</a:t>
            </a:r>
            <a:r>
              <a:rPr lang="it-IT" sz="2400" b="1" dirty="0" smtClean="0">
                <a:latin typeface="+mj-lt"/>
              </a:rPr>
              <a:t>, </a:t>
            </a:r>
            <a:r>
              <a:rPr lang="it-IT" sz="2400" b="1" dirty="0" err="1" smtClean="0">
                <a:latin typeface="+mj-lt"/>
              </a:rPr>
              <a:t>Entanglement</a:t>
            </a:r>
            <a:r>
              <a:rPr lang="it-IT" sz="2400" b="1" dirty="0" smtClean="0">
                <a:latin typeface="+mj-lt"/>
              </a:rPr>
              <a:t>, </a:t>
            </a:r>
            <a:r>
              <a:rPr lang="it-IT" sz="2400" b="1" dirty="0" err="1" smtClean="0">
                <a:latin typeface="+mj-lt"/>
              </a:rPr>
              <a:t>Ecotoxicology</a:t>
            </a:r>
            <a:r>
              <a:rPr lang="it-IT" sz="2400" b="1" dirty="0" smtClean="0">
                <a:latin typeface="+mj-lt"/>
              </a:rPr>
              <a:t> </a:t>
            </a:r>
            <a:endParaRPr lang="it-IT" sz="2400" b="1" dirty="0">
              <a:latin typeface="+mj-lt"/>
            </a:endParaRPr>
          </a:p>
        </p:txBody>
      </p:sp>
      <p:pic>
        <p:nvPicPr>
          <p:cNvPr id="6" name="Immagine 5"/>
          <p:cNvPicPr>
            <a:picLocks noChangeAspect="1"/>
          </p:cNvPicPr>
          <p:nvPr/>
        </p:nvPicPr>
        <p:blipFill>
          <a:blip r:embed="rId3"/>
          <a:stretch>
            <a:fillRect/>
          </a:stretch>
        </p:blipFill>
        <p:spPr>
          <a:xfrm>
            <a:off x="430808" y="4299942"/>
            <a:ext cx="1692920" cy="588067"/>
          </a:xfrm>
          <a:prstGeom prst="rect">
            <a:avLst/>
          </a:prstGeom>
        </p:spPr>
      </p:pic>
    </p:spTree>
    <p:extLst>
      <p:ext uri="{BB962C8B-B14F-4D97-AF65-F5344CB8AC3E}">
        <p14:creationId xmlns:p14="http://schemas.microsoft.com/office/powerpoint/2010/main" val="4024484889"/>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107504" y="144016"/>
            <a:ext cx="3973560" cy="4876006"/>
          </a:xfrm>
          <a:prstGeom prst="rect">
            <a:avLst/>
          </a:prstGeom>
        </p:spPr>
      </p:pic>
      <p:sp>
        <p:nvSpPr>
          <p:cNvPr id="5" name="Freccia sinistra 4"/>
          <p:cNvSpPr/>
          <p:nvPr/>
        </p:nvSpPr>
        <p:spPr>
          <a:xfrm>
            <a:off x="4211960" y="1059582"/>
            <a:ext cx="1728192" cy="36004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Freccia sinistra 5"/>
          <p:cNvSpPr/>
          <p:nvPr/>
        </p:nvSpPr>
        <p:spPr>
          <a:xfrm>
            <a:off x="4211960" y="2787774"/>
            <a:ext cx="1728192" cy="36004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CasellaDiTesto 6"/>
          <p:cNvSpPr txBox="1"/>
          <p:nvPr/>
        </p:nvSpPr>
        <p:spPr>
          <a:xfrm>
            <a:off x="4499992" y="771550"/>
            <a:ext cx="1121296" cy="369332"/>
          </a:xfrm>
          <a:prstGeom prst="rect">
            <a:avLst/>
          </a:prstGeom>
          <a:noFill/>
        </p:spPr>
        <p:txBody>
          <a:bodyPr wrap="none" rtlCol="0">
            <a:spAutoFit/>
          </a:bodyPr>
          <a:lstStyle/>
          <a:p>
            <a:r>
              <a:rPr lang="it-IT" dirty="0" smtClean="0"/>
              <a:t>economy</a:t>
            </a:r>
            <a:endParaRPr lang="it-IT" dirty="0"/>
          </a:p>
        </p:txBody>
      </p:sp>
      <p:sp>
        <p:nvSpPr>
          <p:cNvPr id="8" name="CasellaDiTesto 7"/>
          <p:cNvSpPr txBox="1"/>
          <p:nvPr/>
        </p:nvSpPr>
        <p:spPr>
          <a:xfrm>
            <a:off x="4656708" y="2515850"/>
            <a:ext cx="903087" cy="369332"/>
          </a:xfrm>
          <a:prstGeom prst="rect">
            <a:avLst/>
          </a:prstGeom>
          <a:noFill/>
        </p:spPr>
        <p:txBody>
          <a:bodyPr wrap="none" rtlCol="0">
            <a:spAutoFit/>
          </a:bodyPr>
          <a:lstStyle/>
          <a:p>
            <a:r>
              <a:rPr lang="it-IT" dirty="0" smtClean="0"/>
              <a:t>society</a:t>
            </a:r>
            <a:endParaRPr lang="it-IT" dirty="0"/>
          </a:p>
        </p:txBody>
      </p:sp>
      <p:sp>
        <p:nvSpPr>
          <p:cNvPr id="9" name="CasellaDiTesto 8"/>
          <p:cNvSpPr txBox="1"/>
          <p:nvPr/>
        </p:nvSpPr>
        <p:spPr>
          <a:xfrm>
            <a:off x="4572000" y="4109318"/>
            <a:ext cx="1454921" cy="369332"/>
          </a:xfrm>
          <a:prstGeom prst="rect">
            <a:avLst/>
          </a:prstGeom>
          <a:noFill/>
        </p:spPr>
        <p:txBody>
          <a:bodyPr wrap="none" rtlCol="0">
            <a:spAutoFit/>
          </a:bodyPr>
          <a:lstStyle/>
          <a:p>
            <a:r>
              <a:rPr lang="it-IT" dirty="0" err="1" smtClean="0"/>
              <a:t>environment</a:t>
            </a:r>
            <a:endParaRPr lang="it-IT" dirty="0"/>
          </a:p>
        </p:txBody>
      </p:sp>
      <p:sp>
        <p:nvSpPr>
          <p:cNvPr id="10" name="Freccia sinistra 9"/>
          <p:cNvSpPr/>
          <p:nvPr/>
        </p:nvSpPr>
        <p:spPr>
          <a:xfrm>
            <a:off x="4283968" y="4371950"/>
            <a:ext cx="1728192" cy="36004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2" name="CasellaDiTesto 11"/>
          <p:cNvSpPr txBox="1"/>
          <p:nvPr/>
        </p:nvSpPr>
        <p:spPr>
          <a:xfrm>
            <a:off x="6300192" y="699542"/>
            <a:ext cx="2664296" cy="1077218"/>
          </a:xfrm>
          <a:prstGeom prst="rect">
            <a:avLst/>
          </a:prstGeom>
          <a:noFill/>
        </p:spPr>
        <p:txBody>
          <a:bodyPr wrap="square" rtlCol="0">
            <a:spAutoFit/>
          </a:bodyPr>
          <a:lstStyle/>
          <a:p>
            <a:pPr marL="285750" indent="-285750">
              <a:buFont typeface="Arial"/>
              <a:buChar char="•"/>
            </a:pPr>
            <a:r>
              <a:rPr lang="it-IT" sz="1600" dirty="0" smtClean="0"/>
              <a:t>Productions</a:t>
            </a:r>
            <a:endParaRPr lang="it-IT" sz="1600" dirty="0" smtClean="0"/>
          </a:p>
          <a:p>
            <a:pPr marL="285750" indent="-285750">
              <a:buFont typeface="Arial"/>
              <a:buChar char="•"/>
            </a:pPr>
            <a:r>
              <a:rPr lang="it-IT" sz="1600" dirty="0" smtClean="0"/>
              <a:t>Processing</a:t>
            </a:r>
            <a:endParaRPr lang="it-IT" sz="1600" dirty="0" smtClean="0"/>
          </a:p>
          <a:p>
            <a:pPr marL="285750" indent="-285750">
              <a:buFont typeface="Arial"/>
              <a:buChar char="•"/>
            </a:pPr>
            <a:r>
              <a:rPr lang="it-IT" sz="1600" dirty="0" smtClean="0"/>
              <a:t>Waste management</a:t>
            </a:r>
          </a:p>
          <a:p>
            <a:pPr marL="285750" indent="-285750">
              <a:buFont typeface="Arial"/>
              <a:buChar char="•"/>
            </a:pPr>
            <a:r>
              <a:rPr lang="it-IT" sz="1600" dirty="0" err="1" smtClean="0"/>
              <a:t>Transport</a:t>
            </a:r>
            <a:endParaRPr lang="it-IT" sz="1600" dirty="0" smtClean="0"/>
          </a:p>
        </p:txBody>
      </p:sp>
      <p:sp>
        <p:nvSpPr>
          <p:cNvPr id="13" name="CasellaDiTesto 12"/>
          <p:cNvSpPr txBox="1"/>
          <p:nvPr/>
        </p:nvSpPr>
        <p:spPr>
          <a:xfrm>
            <a:off x="6228184" y="2715766"/>
            <a:ext cx="2664296" cy="584776"/>
          </a:xfrm>
          <a:prstGeom prst="rect">
            <a:avLst/>
          </a:prstGeom>
          <a:noFill/>
        </p:spPr>
        <p:txBody>
          <a:bodyPr wrap="square" rtlCol="0">
            <a:spAutoFit/>
          </a:bodyPr>
          <a:lstStyle/>
          <a:p>
            <a:pPr marL="285750" indent="-285750">
              <a:buFont typeface="Arial"/>
              <a:buChar char="•"/>
            </a:pPr>
            <a:r>
              <a:rPr lang="it-IT" sz="1600" dirty="0" smtClean="0"/>
              <a:t>Consumers</a:t>
            </a:r>
          </a:p>
          <a:p>
            <a:pPr marL="285750" indent="-285750">
              <a:buFont typeface="Arial"/>
              <a:buChar char="•"/>
            </a:pPr>
            <a:r>
              <a:rPr lang="it-IT" sz="1600" dirty="0" err="1" smtClean="0"/>
              <a:t>etc</a:t>
            </a:r>
            <a:endParaRPr lang="it-IT" sz="1600" dirty="0" smtClean="0"/>
          </a:p>
        </p:txBody>
      </p:sp>
      <p:sp>
        <p:nvSpPr>
          <p:cNvPr id="14" name="CasellaDiTesto 13"/>
          <p:cNvSpPr txBox="1"/>
          <p:nvPr/>
        </p:nvSpPr>
        <p:spPr>
          <a:xfrm>
            <a:off x="6300192" y="3867894"/>
            <a:ext cx="2664296" cy="830997"/>
          </a:xfrm>
          <a:prstGeom prst="rect">
            <a:avLst/>
          </a:prstGeom>
          <a:noFill/>
        </p:spPr>
        <p:txBody>
          <a:bodyPr wrap="square" rtlCol="0">
            <a:spAutoFit/>
          </a:bodyPr>
          <a:lstStyle/>
          <a:p>
            <a:pPr marL="285750" indent="-285750">
              <a:buFont typeface="Arial"/>
              <a:buChar char="•"/>
            </a:pPr>
            <a:r>
              <a:rPr lang="it-IT" sz="1600" dirty="0" err="1" smtClean="0"/>
              <a:t>Landfils</a:t>
            </a:r>
            <a:endParaRPr lang="it-IT" sz="1600" dirty="0" smtClean="0"/>
          </a:p>
          <a:p>
            <a:pPr marL="285750" indent="-285750">
              <a:buFont typeface="Arial"/>
              <a:buChar char="•"/>
            </a:pPr>
            <a:r>
              <a:rPr lang="it-IT" sz="1600" dirty="0" err="1" smtClean="0"/>
              <a:t>Rivers</a:t>
            </a:r>
            <a:endParaRPr lang="it-IT" sz="1600" dirty="0" smtClean="0"/>
          </a:p>
          <a:p>
            <a:pPr marL="285750" indent="-285750">
              <a:buFont typeface="Arial"/>
              <a:buChar char="•"/>
            </a:pPr>
            <a:r>
              <a:rPr lang="it-IT" sz="1600" dirty="0" err="1" smtClean="0"/>
              <a:t>etc</a:t>
            </a:r>
            <a:endParaRPr lang="it-IT" sz="1600" dirty="0" smtClean="0"/>
          </a:p>
        </p:txBody>
      </p:sp>
      <p:sp>
        <p:nvSpPr>
          <p:cNvPr id="15" name="CasellaDiTesto 14"/>
          <p:cNvSpPr txBox="1"/>
          <p:nvPr/>
        </p:nvSpPr>
        <p:spPr>
          <a:xfrm>
            <a:off x="4932040" y="104314"/>
            <a:ext cx="3160340" cy="523220"/>
          </a:xfrm>
          <a:prstGeom prst="rect">
            <a:avLst/>
          </a:prstGeom>
          <a:noFill/>
        </p:spPr>
        <p:txBody>
          <a:bodyPr wrap="none" rtlCol="0">
            <a:spAutoFit/>
          </a:bodyPr>
          <a:lstStyle/>
          <a:p>
            <a:r>
              <a:rPr lang="it-IT" sz="2800" b="1" dirty="0" smtClean="0">
                <a:latin typeface="Calibri"/>
                <a:cs typeface="Calibri"/>
              </a:rPr>
              <a:t>From Source to </a:t>
            </a:r>
            <a:r>
              <a:rPr lang="it-IT" sz="2800" b="1" dirty="0" err="1" smtClean="0">
                <a:latin typeface="Calibri"/>
                <a:cs typeface="Calibri"/>
              </a:rPr>
              <a:t>Sink</a:t>
            </a:r>
            <a:endParaRPr lang="it-IT" sz="2800" b="1" dirty="0">
              <a:latin typeface="Calibri"/>
              <a:cs typeface="Calibri"/>
            </a:endParaRPr>
          </a:p>
        </p:txBody>
      </p:sp>
    </p:spTree>
    <p:extLst>
      <p:ext uri="{BB962C8B-B14F-4D97-AF65-F5344CB8AC3E}">
        <p14:creationId xmlns:p14="http://schemas.microsoft.com/office/powerpoint/2010/main" val="2128584518"/>
      </p:ext>
    </p:extLst>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p:bldP spid="10" grpId="0" animBg="1"/>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Locandina_Save the Date.jpg"/>
          <p:cNvPicPr>
            <a:picLocks noChangeAspect="1"/>
          </p:cNvPicPr>
          <p:nvPr/>
        </p:nvPicPr>
        <p:blipFill rotWithShape="1">
          <a:blip r:embed="rId3" cstate="print">
            <a:extLst>
              <a:ext uri="{28A0092B-C50C-407E-A947-70E740481C1C}">
                <a14:useLocalDpi xmlns:a14="http://schemas.microsoft.com/office/drawing/2010/main" val="0"/>
              </a:ext>
            </a:extLst>
          </a:blip>
          <a:srcRect t="1508"/>
          <a:stretch/>
        </p:blipFill>
        <p:spPr>
          <a:xfrm>
            <a:off x="69724" y="76870"/>
            <a:ext cx="3328940" cy="4986417"/>
          </a:xfrm>
          <a:prstGeom prst="rect">
            <a:avLst/>
          </a:prstGeom>
        </p:spPr>
      </p:pic>
      <p:sp>
        <p:nvSpPr>
          <p:cNvPr id="8" name="Rettangolo 7"/>
          <p:cNvSpPr/>
          <p:nvPr/>
        </p:nvSpPr>
        <p:spPr>
          <a:xfrm>
            <a:off x="3995936" y="267494"/>
            <a:ext cx="4572000" cy="707886"/>
          </a:xfrm>
          <a:prstGeom prst="rect">
            <a:avLst/>
          </a:prstGeom>
        </p:spPr>
        <p:txBody>
          <a:bodyPr>
            <a:spAutoFit/>
          </a:bodyPr>
          <a:lstStyle/>
          <a:p>
            <a:pPr algn="ctr"/>
            <a:r>
              <a:rPr lang="it-IT" sz="2000" b="1" dirty="0"/>
              <a:t>Format for </a:t>
            </a:r>
            <a:r>
              <a:rPr lang="it-IT" sz="2000" b="1" dirty="0" err="1"/>
              <a:t>Communication</a:t>
            </a:r>
            <a:r>
              <a:rPr lang="it-IT" sz="2000" b="1" dirty="0"/>
              <a:t> and </a:t>
            </a:r>
            <a:r>
              <a:rPr lang="it-IT" sz="2000" b="1" dirty="0" err="1"/>
              <a:t>Dissemination</a:t>
            </a:r>
            <a:endParaRPr lang="it-IT" sz="2000" b="1" dirty="0"/>
          </a:p>
        </p:txBody>
      </p:sp>
      <p:pic>
        <p:nvPicPr>
          <p:cNvPr id="2" name="Immagine 1" descr="IMG_20190718_16472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7509" y="3219822"/>
            <a:ext cx="2156859" cy="1617644"/>
          </a:xfrm>
          <a:prstGeom prst="rect">
            <a:avLst/>
          </a:prstGeom>
        </p:spPr>
      </p:pic>
      <p:pic>
        <p:nvPicPr>
          <p:cNvPr id="9" name="Immagine 8" descr="IMG_20191018_103043.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2200" y="2427734"/>
            <a:ext cx="1920213" cy="1440160"/>
          </a:xfrm>
          <a:prstGeom prst="rect">
            <a:avLst/>
          </a:prstGeom>
        </p:spPr>
      </p:pic>
      <p:pic>
        <p:nvPicPr>
          <p:cNvPr id="10" name="Immagine 9"/>
          <p:cNvPicPr>
            <a:picLocks noChangeAspect="1"/>
          </p:cNvPicPr>
          <p:nvPr/>
        </p:nvPicPr>
        <p:blipFill>
          <a:blip r:embed="rId6"/>
          <a:stretch>
            <a:fillRect/>
          </a:stretch>
        </p:blipFill>
        <p:spPr>
          <a:xfrm>
            <a:off x="5796137" y="1059582"/>
            <a:ext cx="1944216" cy="1458162"/>
          </a:xfrm>
          <a:prstGeom prst="rect">
            <a:avLst/>
          </a:prstGeom>
        </p:spPr>
      </p:pic>
      <p:sp>
        <p:nvSpPr>
          <p:cNvPr id="11" name="CasellaDiTesto 10"/>
          <p:cNvSpPr txBox="1"/>
          <p:nvPr/>
        </p:nvSpPr>
        <p:spPr>
          <a:xfrm>
            <a:off x="3923928" y="1563638"/>
            <a:ext cx="1813317" cy="369332"/>
          </a:xfrm>
          <a:prstGeom prst="rect">
            <a:avLst/>
          </a:prstGeom>
          <a:noFill/>
        </p:spPr>
        <p:txBody>
          <a:bodyPr wrap="none" rtlCol="0">
            <a:spAutoFit/>
          </a:bodyPr>
          <a:lstStyle/>
          <a:p>
            <a:pPr marL="285750" indent="-285750">
              <a:buFont typeface="Wingdings" charset="2"/>
              <a:buChar char="Ø"/>
            </a:pPr>
            <a:r>
              <a:rPr lang="it-IT" dirty="0" err="1" smtClean="0"/>
              <a:t>Stakeholders</a:t>
            </a:r>
            <a:endParaRPr lang="it-IT" dirty="0"/>
          </a:p>
        </p:txBody>
      </p:sp>
      <p:sp>
        <p:nvSpPr>
          <p:cNvPr id="12" name="CasellaDiTesto 11"/>
          <p:cNvSpPr txBox="1"/>
          <p:nvPr/>
        </p:nvSpPr>
        <p:spPr>
          <a:xfrm>
            <a:off x="3923928" y="2778482"/>
            <a:ext cx="1736373" cy="369332"/>
          </a:xfrm>
          <a:prstGeom prst="rect">
            <a:avLst/>
          </a:prstGeom>
          <a:noFill/>
        </p:spPr>
        <p:txBody>
          <a:bodyPr wrap="none" rtlCol="0">
            <a:spAutoFit/>
          </a:bodyPr>
          <a:lstStyle/>
          <a:p>
            <a:pPr marL="285750" indent="-285750">
              <a:buFont typeface="Wingdings" charset="2"/>
              <a:buChar char="Ø"/>
            </a:pPr>
            <a:r>
              <a:rPr lang="it-IT" dirty="0" err="1" smtClean="0"/>
              <a:t>Civil</a:t>
            </a:r>
            <a:r>
              <a:rPr lang="it-IT" dirty="0" smtClean="0"/>
              <a:t> Society</a:t>
            </a:r>
            <a:endParaRPr lang="it-IT" dirty="0"/>
          </a:p>
        </p:txBody>
      </p:sp>
      <p:sp>
        <p:nvSpPr>
          <p:cNvPr id="13" name="CasellaDiTesto 12"/>
          <p:cNvSpPr txBox="1"/>
          <p:nvPr/>
        </p:nvSpPr>
        <p:spPr>
          <a:xfrm>
            <a:off x="3923928" y="4011910"/>
            <a:ext cx="1492716" cy="369332"/>
          </a:xfrm>
          <a:prstGeom prst="rect">
            <a:avLst/>
          </a:prstGeom>
          <a:noFill/>
        </p:spPr>
        <p:txBody>
          <a:bodyPr wrap="none" rtlCol="0">
            <a:spAutoFit/>
          </a:bodyPr>
          <a:lstStyle/>
          <a:p>
            <a:pPr marL="285750" indent="-285750">
              <a:buFont typeface="Wingdings" charset="2"/>
              <a:buChar char="Ø"/>
            </a:pPr>
            <a:r>
              <a:rPr lang="it-IT" dirty="0" err="1" smtClean="0"/>
              <a:t>Education</a:t>
            </a:r>
            <a:endParaRPr lang="it-IT" dirty="0"/>
          </a:p>
        </p:txBody>
      </p:sp>
    </p:spTree>
    <p:extLst>
      <p:ext uri="{BB962C8B-B14F-4D97-AF65-F5344CB8AC3E}">
        <p14:creationId xmlns:p14="http://schemas.microsoft.com/office/powerpoint/2010/main" val="2356147715"/>
      </p:ext>
    </p:extLst>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923928" y="1240760"/>
            <a:ext cx="4752528" cy="2339102"/>
          </a:xfrm>
          <a:prstGeom prst="rect">
            <a:avLst/>
          </a:prstGeom>
          <a:noFill/>
        </p:spPr>
        <p:txBody>
          <a:bodyPr wrap="square" rtlCol="0">
            <a:spAutoFit/>
          </a:bodyPr>
          <a:lstStyle/>
          <a:p>
            <a:r>
              <a:rPr lang="it-IT" sz="2000" b="1" dirty="0" err="1" smtClean="0"/>
              <a:t>Systemic</a:t>
            </a:r>
            <a:r>
              <a:rPr lang="it-IT" sz="2000" b="1" dirty="0" smtClean="0"/>
              <a:t> </a:t>
            </a:r>
            <a:r>
              <a:rPr lang="it-IT" sz="2000" b="1" dirty="0" err="1" smtClean="0"/>
              <a:t>Approach</a:t>
            </a:r>
            <a:r>
              <a:rPr lang="it-IT" b="1" dirty="0" smtClean="0"/>
              <a:t/>
            </a:r>
            <a:br>
              <a:rPr lang="it-IT" b="1" dirty="0" smtClean="0"/>
            </a:br>
            <a:endParaRPr lang="it-IT" b="1" dirty="0" smtClean="0"/>
          </a:p>
          <a:p>
            <a:pPr marL="285750" indent="-285750">
              <a:buFont typeface="Arial"/>
              <a:buChar char="•"/>
            </a:pPr>
            <a:r>
              <a:rPr lang="it-IT" dirty="0" smtClean="0"/>
              <a:t>Marine </a:t>
            </a:r>
            <a:r>
              <a:rPr lang="it-IT" dirty="0" err="1" smtClean="0"/>
              <a:t>Litter</a:t>
            </a:r>
            <a:r>
              <a:rPr lang="it-IT" dirty="0" smtClean="0"/>
              <a:t> </a:t>
            </a:r>
            <a:r>
              <a:rPr lang="it-IT" dirty="0" err="1" smtClean="0"/>
              <a:t>Impacts</a:t>
            </a:r>
            <a:r>
              <a:rPr lang="it-IT" dirty="0" smtClean="0"/>
              <a:t> </a:t>
            </a:r>
          </a:p>
          <a:p>
            <a:pPr marL="285750" indent="-285750">
              <a:buFont typeface="Arial"/>
              <a:buChar char="•"/>
            </a:pPr>
            <a:r>
              <a:rPr lang="it-IT" dirty="0" smtClean="0"/>
              <a:t>Plastic trends in the </a:t>
            </a:r>
            <a:r>
              <a:rPr lang="it-IT" dirty="0" err="1" smtClean="0"/>
              <a:t>circular</a:t>
            </a:r>
            <a:r>
              <a:rPr lang="it-IT" dirty="0" smtClean="0"/>
              <a:t> economy</a:t>
            </a:r>
            <a:endParaRPr lang="it-IT" dirty="0" smtClean="0"/>
          </a:p>
          <a:p>
            <a:pPr marL="285750" indent="-285750">
              <a:buFont typeface="Arial"/>
              <a:buChar char="•"/>
            </a:pPr>
            <a:r>
              <a:rPr lang="it-IT" dirty="0" err="1" smtClean="0"/>
              <a:t>Good</a:t>
            </a:r>
            <a:r>
              <a:rPr lang="it-IT" dirty="0" smtClean="0"/>
              <a:t> </a:t>
            </a:r>
            <a:r>
              <a:rPr lang="it-IT" dirty="0" err="1" smtClean="0"/>
              <a:t>practices</a:t>
            </a:r>
            <a:r>
              <a:rPr lang="it-IT" dirty="0" smtClean="0"/>
              <a:t> and </a:t>
            </a:r>
            <a:r>
              <a:rPr lang="it-IT" dirty="0" err="1" smtClean="0"/>
              <a:t>Governance</a:t>
            </a:r>
            <a:r>
              <a:rPr lang="it-IT" dirty="0" smtClean="0"/>
              <a:t>, from policy and industrial </a:t>
            </a:r>
            <a:r>
              <a:rPr lang="it-IT" dirty="0" err="1" smtClean="0"/>
              <a:t>stakeholders</a:t>
            </a:r>
            <a:endParaRPr lang="it-IT" dirty="0" smtClean="0"/>
          </a:p>
          <a:p>
            <a:pPr marL="285750" indent="-285750">
              <a:buFont typeface="Arial"/>
              <a:buChar char="•"/>
            </a:pPr>
            <a:r>
              <a:rPr lang="it-IT" dirty="0" err="1" smtClean="0"/>
              <a:t>Civil</a:t>
            </a:r>
            <a:r>
              <a:rPr lang="it-IT" dirty="0" smtClean="0"/>
              <a:t> society and </a:t>
            </a:r>
            <a:r>
              <a:rPr lang="it-IT" dirty="0" err="1" smtClean="0"/>
              <a:t>Innovation</a:t>
            </a:r>
            <a:endParaRPr lang="it-IT" dirty="0" smtClean="0"/>
          </a:p>
          <a:p>
            <a:pPr marL="285750" indent="-285750">
              <a:buFont typeface="Arial"/>
              <a:buChar char="•"/>
            </a:pPr>
            <a:r>
              <a:rPr lang="it-IT" dirty="0" err="1" smtClean="0"/>
              <a:t>Circular</a:t>
            </a:r>
            <a:r>
              <a:rPr lang="it-IT" dirty="0" smtClean="0"/>
              <a:t> Design</a:t>
            </a:r>
          </a:p>
        </p:txBody>
      </p:sp>
      <p:pic>
        <p:nvPicPr>
          <p:cNvPr id="4" name="Immagine 3" descr="Locandina_Save the Date.jpg"/>
          <p:cNvPicPr>
            <a:picLocks noChangeAspect="1"/>
          </p:cNvPicPr>
          <p:nvPr/>
        </p:nvPicPr>
        <p:blipFill rotWithShape="1">
          <a:blip r:embed="rId3" cstate="print">
            <a:extLst>
              <a:ext uri="{28A0092B-C50C-407E-A947-70E740481C1C}">
                <a14:useLocalDpi xmlns:a14="http://schemas.microsoft.com/office/drawing/2010/main" val="0"/>
              </a:ext>
            </a:extLst>
          </a:blip>
          <a:srcRect t="1508"/>
          <a:stretch/>
        </p:blipFill>
        <p:spPr>
          <a:xfrm>
            <a:off x="69724" y="76870"/>
            <a:ext cx="3328940" cy="4986417"/>
          </a:xfrm>
          <a:prstGeom prst="rect">
            <a:avLst/>
          </a:prstGeom>
        </p:spPr>
      </p:pic>
      <p:sp>
        <p:nvSpPr>
          <p:cNvPr id="5" name="CasellaDiTesto 4"/>
          <p:cNvSpPr txBox="1"/>
          <p:nvPr/>
        </p:nvSpPr>
        <p:spPr>
          <a:xfrm>
            <a:off x="4067944" y="3704714"/>
            <a:ext cx="4032448"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sz="2800" dirty="0" err="1" smtClean="0">
                <a:solidFill>
                  <a:schemeClr val="accent1">
                    <a:lumMod val="50000"/>
                  </a:schemeClr>
                </a:solidFill>
              </a:rPr>
              <a:t>Circular</a:t>
            </a:r>
            <a:r>
              <a:rPr lang="it-IT" sz="2800" dirty="0" smtClean="0">
                <a:solidFill>
                  <a:schemeClr val="accent1">
                    <a:lumMod val="50000"/>
                  </a:schemeClr>
                </a:solidFill>
              </a:rPr>
              <a:t> </a:t>
            </a:r>
            <a:r>
              <a:rPr lang="it-IT" sz="2800" dirty="0" err="1" smtClean="0">
                <a:solidFill>
                  <a:schemeClr val="accent1">
                    <a:lumMod val="50000"/>
                  </a:schemeClr>
                </a:solidFill>
              </a:rPr>
              <a:t>Bioeconomy</a:t>
            </a:r>
            <a:endParaRPr lang="it-IT" sz="2800" dirty="0">
              <a:solidFill>
                <a:schemeClr val="accent1">
                  <a:lumMod val="50000"/>
                </a:schemeClr>
              </a:solidFill>
            </a:endParaRPr>
          </a:p>
        </p:txBody>
      </p:sp>
      <p:sp>
        <p:nvSpPr>
          <p:cNvPr id="6" name="CasellaDiTesto 5"/>
          <p:cNvSpPr txBox="1"/>
          <p:nvPr/>
        </p:nvSpPr>
        <p:spPr>
          <a:xfrm>
            <a:off x="4067944" y="4352786"/>
            <a:ext cx="4032448"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2800" dirty="0" smtClean="0">
                <a:solidFill>
                  <a:srgbClr val="FF0000"/>
                </a:solidFill>
              </a:rPr>
              <a:t>     </a:t>
            </a:r>
            <a:r>
              <a:rPr lang="it-IT" sz="2800" dirty="0" err="1">
                <a:solidFill>
                  <a:schemeClr val="tx1"/>
                </a:solidFill>
              </a:rPr>
              <a:t>R</a:t>
            </a:r>
            <a:r>
              <a:rPr lang="it-IT" sz="2800" dirty="0" err="1" smtClean="0">
                <a:solidFill>
                  <a:schemeClr val="tx1"/>
                </a:solidFill>
              </a:rPr>
              <a:t>ivers</a:t>
            </a:r>
            <a:r>
              <a:rPr lang="it-IT" sz="2800" dirty="0" smtClean="0">
                <a:solidFill>
                  <a:schemeClr val="tx1"/>
                </a:solidFill>
              </a:rPr>
              <a:t> </a:t>
            </a:r>
            <a:r>
              <a:rPr lang="it-IT" sz="2800" dirty="0" err="1" smtClean="0">
                <a:solidFill>
                  <a:schemeClr val="tx1"/>
                </a:solidFill>
              </a:rPr>
              <a:t>Contract</a:t>
            </a:r>
            <a:endParaRPr lang="it-IT" sz="2800" dirty="0">
              <a:solidFill>
                <a:schemeClr val="tx1"/>
              </a:solidFill>
            </a:endParaRPr>
          </a:p>
        </p:txBody>
      </p:sp>
      <p:sp>
        <p:nvSpPr>
          <p:cNvPr id="8" name="Rettangolo 7"/>
          <p:cNvSpPr/>
          <p:nvPr/>
        </p:nvSpPr>
        <p:spPr>
          <a:xfrm>
            <a:off x="3995936" y="267494"/>
            <a:ext cx="4572000" cy="707886"/>
          </a:xfrm>
          <a:prstGeom prst="rect">
            <a:avLst/>
          </a:prstGeom>
        </p:spPr>
        <p:txBody>
          <a:bodyPr>
            <a:spAutoFit/>
          </a:bodyPr>
          <a:lstStyle/>
          <a:p>
            <a:pPr algn="ctr"/>
            <a:r>
              <a:rPr lang="it-IT" sz="2000" b="1" dirty="0"/>
              <a:t>Format for </a:t>
            </a:r>
            <a:r>
              <a:rPr lang="it-IT" sz="2000" b="1" dirty="0" err="1"/>
              <a:t>Communication</a:t>
            </a:r>
            <a:r>
              <a:rPr lang="it-IT" sz="2000" b="1" dirty="0"/>
              <a:t> and </a:t>
            </a:r>
            <a:r>
              <a:rPr lang="it-IT" sz="2000" b="1" dirty="0" err="1"/>
              <a:t>Dissemination</a:t>
            </a:r>
            <a:endParaRPr lang="it-IT" sz="2000" b="1" dirty="0"/>
          </a:p>
        </p:txBody>
      </p:sp>
    </p:spTree>
    <p:extLst>
      <p:ext uri="{BB962C8B-B14F-4D97-AF65-F5344CB8AC3E}">
        <p14:creationId xmlns:p14="http://schemas.microsoft.com/office/powerpoint/2010/main" val="3595315687"/>
      </p:ext>
    </p:extLst>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Blueme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zione standard1" id="{FD682DD6-C5E6-48D9-A4AA-DCF089450A09}" vid="{454854C8-D4C4-4353-9086-7ACC156CD32B}"/>
    </a:ext>
  </a:extLst>
</a:theme>
</file>

<file path=ppt/theme/theme3.xml><?xml version="1.0" encoding="utf-8"?>
<a:theme xmlns:a="http://schemas.openxmlformats.org/drawingml/2006/main" name="1_Tema Blueme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zione standard1" id="{FD682DD6-C5E6-48D9-A4AA-DCF089450A09}" vid="{454854C8-D4C4-4353-9086-7ACC156CD32B}"/>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8478</TotalTime>
  <Words>1354</Words>
  <Application>Microsoft Macintosh PowerPoint</Application>
  <PresentationFormat>Presentazione su schermo (16:9)</PresentationFormat>
  <Paragraphs>160</Paragraphs>
  <Slides>22</Slides>
  <Notes>12</Notes>
  <HiddenSlides>0</HiddenSlides>
  <MMClips>0</MMClips>
  <ScaleCrop>false</ScaleCrop>
  <HeadingPairs>
    <vt:vector size="4" baseType="variant">
      <vt:variant>
        <vt:lpstr>Tema</vt:lpstr>
      </vt:variant>
      <vt:variant>
        <vt:i4>3</vt:i4>
      </vt:variant>
      <vt:variant>
        <vt:lpstr>Titoli diapositive</vt:lpstr>
      </vt:variant>
      <vt:variant>
        <vt:i4>22</vt:i4>
      </vt:variant>
    </vt:vector>
  </HeadingPairs>
  <TitlesOfParts>
    <vt:vector size="25" baseType="lpstr">
      <vt:lpstr>Office Theme</vt:lpstr>
      <vt:lpstr>Tema Bluemed</vt:lpstr>
      <vt:lpstr>1_Tema Bluemed</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the event</dc:title>
  <dc:creator>Liviu</dc:creator>
  <cp:lastModifiedBy>Fedra Francocci</cp:lastModifiedBy>
  <cp:revision>531</cp:revision>
  <cp:lastPrinted>2019-10-30T11:16:30Z</cp:lastPrinted>
  <dcterms:created xsi:type="dcterms:W3CDTF">2011-03-14T10:44:58Z</dcterms:created>
  <dcterms:modified xsi:type="dcterms:W3CDTF">2020-01-20T11:19:44Z</dcterms:modified>
</cp:coreProperties>
</file>