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214"/>
    <p:restoredTop sz="84815"/>
  </p:normalViewPr>
  <p:slideViewPr>
    <p:cSldViewPr snapToGrid="0" snapToObjects="1">
      <p:cViewPr varScale="1">
        <p:scale>
          <a:sx n="88" d="100"/>
          <a:sy n="88" d="100"/>
        </p:scale>
        <p:origin x="216" y="400"/>
      </p:cViewPr>
      <p:guideLst/>
    </p:cSldViewPr>
  </p:slideViewPr>
  <p:notesTextViewPr>
    <p:cViewPr>
      <p:scale>
        <a:sx n="140" d="100"/>
        <a:sy n="14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5E271-5E49-F546-B093-736587097DDE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8C372-5744-614E-8673-8577A7DC6BC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8467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31C6B5-73D4-F345-8FDE-3EBB35FEC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2085" y="1122363"/>
            <a:ext cx="10279276" cy="156278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894954B-285C-294B-A329-8C8F29388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2085" y="3080204"/>
            <a:ext cx="10279276" cy="780596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B75541-3861-2149-A1C9-BCA5EC2F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2085" y="362177"/>
            <a:ext cx="2743200" cy="365125"/>
          </a:xfrm>
        </p:spPr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9A423E-0BFC-3C4B-AED7-5C25CBFF7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4323" y="362175"/>
            <a:ext cx="411480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CC2764-C818-154F-B92B-156BD5D36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8161" y="362175"/>
            <a:ext cx="2743200" cy="365125"/>
          </a:xfrm>
        </p:spPr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08C6D21-8A14-5741-9F6D-7B868CB836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66057" y="4040602"/>
            <a:ext cx="10696561" cy="2817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95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B9A3FE-E9E6-0A4E-918A-42B5E15F5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55A286-CCC4-CD46-9B19-F1F358509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C919AA-A423-DF43-8B18-EB9273E6E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A7F46D-1C9A-8A41-8615-F5866374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ED4F3A-9013-C94B-9924-0E023B105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115509C-AB34-8949-8D6B-9D24B5B307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17"/>
          <a:stretch/>
        </p:blipFill>
        <p:spPr>
          <a:xfrm>
            <a:off x="9753600" y="-2"/>
            <a:ext cx="236582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054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49D458D-6F61-054C-90CB-9325F6614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61143"/>
            <a:ext cx="2628900" cy="501581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A37AC94-0FA2-BA48-8510-D7238F2B61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6D69D6-DB1D-984D-8F11-8A639029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079FD8-59BF-9840-ACFE-609D53BEB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003581-F4B5-664E-B42F-050A41718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6E7265A-32F6-5D41-92F9-02396E6873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17"/>
          <a:stretch/>
        </p:blipFill>
        <p:spPr>
          <a:xfrm>
            <a:off x="9753600" y="-2"/>
            <a:ext cx="236582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39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F592F8-C313-1641-84E0-0C753FF66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DIN Light" panose="02020500000000000000" pitchFamily="18" charset="0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B1FB8B-666F-D64E-91F3-E859DE41C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DIN Light" panose="02020500000000000000" pitchFamily="18" charset="0"/>
              </a:defRPr>
            </a:lvl1pPr>
          </a:lstStyle>
          <a:p>
            <a:r>
              <a:rPr lang="it-IT"/>
              <a:t>Modifica gli stili del testo dello schema
Secondo livello
Terzo livello
Quarto livello
Quinto livello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E571DF9-80FF-FC41-96F0-B597A9E6D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835B12-EF8F-4B45-BFE3-D363B5234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B53930-4E77-0348-BCE8-C8047200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279790F-750E-754C-93C6-C20BE35762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17"/>
          <a:stretch/>
        </p:blipFill>
        <p:spPr>
          <a:xfrm>
            <a:off x="9753600" y="-2"/>
            <a:ext cx="236582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93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FA7F68-BE2C-6C4D-BFC9-8B596937F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9B934D5-1A2C-0849-9E1B-E4FB84B19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CB9E67-5000-AC48-BE07-FB34C09D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BE4BD5-8412-C24D-B27F-EBAE08CB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D75E72-542E-344D-8A35-D9F9B155A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4A82617-3F23-EE49-BDED-735F9DAF02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" r="-1689"/>
          <a:stretch/>
        </p:blipFill>
        <p:spPr>
          <a:xfrm>
            <a:off x="678542" y="160987"/>
            <a:ext cx="4949701" cy="128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32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6F87B9-7505-7741-9074-AFFA47CC5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0A261D-871F-A54D-9B32-DC5059496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BF0E03-2362-5D49-A37E-831A3DA14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07982F-117A-0143-A31A-F01B65468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CF554B-4D1A-9742-8A1F-907C7CE9A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F218A5B-DDDE-3C49-9EB7-AB2B09E51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37CB203-F45F-2D4F-96DD-F8A8FB63F6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17"/>
          <a:stretch/>
        </p:blipFill>
        <p:spPr>
          <a:xfrm>
            <a:off x="9753600" y="-2"/>
            <a:ext cx="236582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168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D0A4A4-E12B-0142-AC46-569E88E35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870269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21DE590-32CF-CF4A-A9F6-369DA3B6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9B6E7A1-60DC-B146-A957-1DA22AC80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5754892-FB2F-CA46-AF82-F115598AB6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BC697D1-2E43-244C-814D-5849B146FC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60EBB20-E3EC-E84B-9194-306C66F4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EC523CD-CA35-734F-BE5D-9A16C1BDF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ACAA541-4E0F-E540-9D9B-179C3E111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CB7A944E-AFBD-9744-B995-EDB91BD5893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17"/>
          <a:stretch/>
        </p:blipFill>
        <p:spPr>
          <a:xfrm>
            <a:off x="9753600" y="-2"/>
            <a:ext cx="236582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193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3A2C66-0212-1240-9A29-E379A0E77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0AC82FC-25B4-6C4E-94C3-C45441DA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BED80D-E906-D442-BD50-26150454D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32F1C8C-17B6-4747-BDB7-A1B3B0D86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8DE610F-0F90-9D48-978A-24EC87851C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17"/>
          <a:stretch/>
        </p:blipFill>
        <p:spPr>
          <a:xfrm>
            <a:off x="9753600" y="-2"/>
            <a:ext cx="236582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76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477346E-4304-8E4B-848A-3D49E7DB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9E78DC5-B78A-D846-9CF4-A7C786C07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246CC16-58FA-884D-A3FF-055E078F2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F52D9B40-E4FC-BB49-8724-441E5C9E89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69418" y="1888230"/>
            <a:ext cx="4453164" cy="3021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36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0CB728-50FE-194B-A61B-6E711CA11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EA12E0-A09E-2446-ADB3-01935639C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8A45B6E-4717-7244-8DFD-1222BBCE45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EEEDF8C-0817-1041-A582-2370C22A9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6C9769C-B0E0-F346-9E4F-401638AAC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05AAE7-4AB3-644D-BB00-1A69D024A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68282B16-68C4-0A43-965A-6D2484574E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17"/>
          <a:stretch/>
        </p:blipFill>
        <p:spPr>
          <a:xfrm>
            <a:off x="9753600" y="-2"/>
            <a:ext cx="236582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25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C70EAF-61E5-234E-A1C4-740146DBD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E530385-F1B1-4E4C-9D23-98D1F07A32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7AFBB3A-0C3A-FD45-A68C-0B2C21760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DAE692-D3D5-1D4C-A79A-62B1E4C6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7DA1F-CFB6-8545-B2EC-1CFF3BBAE1E2}" type="datetimeFigureOut">
              <a:rPr lang="it-IT" smtClean="0"/>
              <a:t>11/05/20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E75A0CF-816E-1646-966C-88C802EC4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E9A25B5-2F48-1344-95EC-DD1C5074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E5F54-8378-5E49-8AF6-1923B9033348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0BFEA607-ED62-3A4D-BCF1-5E5B14B2D22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39117"/>
          <a:stretch/>
        </p:blipFill>
        <p:spPr>
          <a:xfrm>
            <a:off x="9753600" y="-2"/>
            <a:ext cx="2365829" cy="102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5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34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C540B13C-9324-2743-9B2F-1966B4C74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7847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B50E35-49FF-C541-9697-56239E2422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 dirty="0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581362-717B-7E44-B6AA-74956DD810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DIN Light" panose="02020500000000000000" pitchFamily="18" charset="0"/>
              </a:defRPr>
            </a:lvl1pPr>
          </a:lstStyle>
          <a:p>
            <a:fld id="{FC97DA1F-CFB6-8545-B2EC-1CFF3BBAE1E2}" type="datetimeFigureOut">
              <a:rPr lang="it-IT" smtClean="0"/>
              <a:pPr/>
              <a:t>11/05/20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8A72E0-6B6E-E345-AB5E-C5171A353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DIN Light" panose="02020500000000000000" pitchFamily="18" charset="0"/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3177E6-7BEC-F747-8C03-1656F097AB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DIN Light" panose="02020500000000000000" pitchFamily="18" charset="0"/>
              </a:defRPr>
            </a:lvl1pPr>
          </a:lstStyle>
          <a:p>
            <a:fld id="{775E5F54-8378-5E49-8AF6-1923B903334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104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bg1"/>
          </a:solidFill>
          <a:latin typeface="DIN Light" panose="02020500000000000000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DIN Light" panose="02020500000000000000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CE5912-8C0B-1741-9390-C320657085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F247ED4-2D1C-C048-B6F2-F02BA36A47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04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5FB385-672B-EB49-8A7D-19C12054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86F8FA1-7863-9647-BD84-0879C37C0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4099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template" id="{C4C9B095-42A8-574B-96E6-1D57B695D49C}" vid="{D92A5D8E-4760-0345-8BBE-BDC77165D9E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di Office</Template>
  <TotalTime>0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DIN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Rita Giuffredi</dc:creator>
  <cp:lastModifiedBy>Rita Giuffredi</cp:lastModifiedBy>
  <cp:revision>1</cp:revision>
  <dcterms:created xsi:type="dcterms:W3CDTF">2020-05-11T08:12:43Z</dcterms:created>
  <dcterms:modified xsi:type="dcterms:W3CDTF">2020-05-11T08:13:19Z</dcterms:modified>
</cp:coreProperties>
</file>